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6.xml" ContentType="application/vnd.openxmlformats-officedocument.drawingml.chart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charts/chart4.xml" ContentType="application/vnd.openxmlformats-officedocument.drawingml.chart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charts/chart5.xml" ContentType="application/vnd.openxmlformats-officedocument.drawingml.chart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5" r:id="rId18"/>
    <p:sldId id="276" r:id="rId19"/>
    <p:sldId id="277" r:id="rId20"/>
    <p:sldId id="299" r:id="rId21"/>
    <p:sldId id="294" r:id="rId22"/>
    <p:sldId id="295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  <p:sldId id="298" r:id="rId34"/>
    <p:sldId id="290" r:id="rId35"/>
    <p:sldId id="291" r:id="rId36"/>
    <p:sldId id="292" r:id="rId37"/>
    <p:sldId id="296" r:id="rId38"/>
    <p:sldId id="293" r:id="rId3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46" autoAdjust="0"/>
    <p:restoredTop sz="96522" autoAdjust="0"/>
  </p:normalViewPr>
  <p:slideViewPr>
    <p:cSldViewPr>
      <p:cViewPr>
        <p:scale>
          <a:sx n="100" d="100"/>
          <a:sy n="100" d="100"/>
        </p:scale>
        <p:origin x="-960" y="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0"/>
          <c:y val="5.5966686471459894E-2"/>
          <c:w val="0.79294378879870753"/>
          <c:h val="0.88806662705708062"/>
        </c:manualLayout>
      </c:layout>
      <c:barChart>
        <c:barDir val="col"/>
        <c:grouping val="percentStacked"/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1.9752948166397589E-2"/>
                  <c:y val="6.584316055465879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2020; доходы;</a:t>
                    </a:r>
                  </a:p>
                  <a:p>
                    <a:r>
                      <a:rPr lang="ru-RU" dirty="0" smtClean="0"/>
                      <a:t>279184</a:t>
                    </a:r>
                    <a:endParaRPr lang="ru-RU" dirty="0"/>
                  </a:p>
                </c:rich>
              </c:tx>
              <c:dLblPos val="inEnd"/>
              <c:showLegendKey val="1"/>
              <c:showVal val="1"/>
              <c:showCatName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2020; </a:t>
                    </a:r>
                    <a:r>
                      <a:rPr lang="ru-RU" dirty="0"/>
                      <a:t>расходы; </a:t>
                    </a:r>
                    <a:endParaRPr lang="ru-RU" dirty="0" smtClean="0"/>
                  </a:p>
                  <a:p>
                    <a:r>
                      <a:rPr lang="ru-RU" dirty="0" smtClean="0"/>
                      <a:t>279184</a:t>
                    </a:r>
                    <a:endParaRPr lang="ru-RU" dirty="0"/>
                  </a:p>
                </c:rich>
              </c:tx>
              <c:dLblPos val="inEnd"/>
              <c:showVal val="1"/>
              <c:showCatName val="1"/>
              <c:showSerName val="1"/>
            </c:dLbl>
            <c:dLbl>
              <c:idx val="2"/>
              <c:layout>
                <c:manualLayout>
                  <c:x val="-2.4315944881890018E-3"/>
                  <c:y val="-0.22386674588584124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1"/>
            <c:showVal val="1"/>
            <c:showCatName val="1"/>
            <c:showSerName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245084.4</c:v>
                </c:pt>
                <c:pt idx="1">
                  <c:v>245084.4</c:v>
                </c:pt>
              </c:numCache>
            </c:numRef>
          </c:val>
        </c:ser>
        <c:overlap val="100"/>
        <c:axId val="188133760"/>
        <c:axId val="188135296"/>
      </c:barChart>
      <c:catAx>
        <c:axId val="18813376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88135296"/>
        <c:crosses val="autoZero"/>
        <c:auto val="1"/>
        <c:lblAlgn val="ctr"/>
        <c:lblOffset val="100"/>
        <c:noMultiLvlLbl val="1"/>
      </c:catAx>
      <c:valAx>
        <c:axId val="188135296"/>
        <c:scaling>
          <c:orientation val="minMax"/>
        </c:scaling>
        <c:delete val="1"/>
        <c:axPos val="l"/>
        <c:majorGridlines/>
        <c:numFmt formatCode="0%" sourceLinked="1"/>
        <c:majorTickMark val="cross"/>
        <c:minorTickMark val="cross"/>
        <c:tickLblPos val="nextTo"/>
        <c:crossAx val="18813376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style val="26"/>
  <c:chart>
    <c:title>
      <c:layout/>
    </c:title>
    <c:plotArea>
      <c:layout/>
      <c:lineChart>
        <c:grouping val="standard"/>
        <c:varyColors val="1"/>
        <c:ser>
          <c:idx val="0"/>
          <c:order val="0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19.899999999999999</c:v>
                </c:pt>
                <c:pt idx="2">
                  <c:v>19.899999999999999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99</c:v>
                </c:pt>
                <c:pt idx="1">
                  <c:v>105</c:v>
                </c:pt>
                <c:pt idx="2">
                  <c:v>112.1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Безвомездные поступления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160.6</c:v>
                </c:pt>
                <c:pt idx="1">
                  <c:v>137.6</c:v>
                </c:pt>
                <c:pt idx="2">
                  <c:v>133.69999999999999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(всего)</c:v>
                </c:pt>
              </c:strCache>
            </c:strRef>
          </c:tx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279.2</c:v>
                </c:pt>
                <c:pt idx="1">
                  <c:v>262.5</c:v>
                </c:pt>
                <c:pt idx="2">
                  <c:v>265.7</c:v>
                </c:pt>
              </c:numCache>
            </c:numRef>
          </c:val>
          <c:smooth val="1"/>
        </c:ser>
        <c:marker val="1"/>
        <c:axId val="169036032"/>
        <c:axId val="169050112"/>
      </c:lineChart>
      <c:catAx>
        <c:axId val="169036032"/>
        <c:scaling>
          <c:orientation val="minMax"/>
        </c:scaling>
        <c:axPos val="b"/>
        <c:numFmt formatCode="General" sourceLinked="1"/>
        <c:majorTickMark val="none"/>
        <c:tickLblPos val="nextTo"/>
        <c:crossAx val="169050112"/>
        <c:crosses val="autoZero"/>
        <c:auto val="1"/>
        <c:lblAlgn val="ctr"/>
        <c:lblOffset val="100"/>
        <c:noMultiLvlLbl val="1"/>
      </c:catAx>
      <c:valAx>
        <c:axId val="16905011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12700">
            <a:noFill/>
          </a:ln>
        </c:spPr>
        <c:crossAx val="169036032"/>
        <c:crosses val="autoZero"/>
        <c:crossBetween val="between"/>
      </c:valAx>
      <c:spPr>
        <a:noFill/>
      </c:spPr>
    </c:plotArea>
    <c:legend>
      <c:legendPos val="b"/>
      <c:layout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dirty="0"/>
              <a:t>Всего 100%</a:t>
            </a:r>
          </a:p>
        </c:rich>
      </c:tx>
      <c:layout>
        <c:manualLayout>
          <c:xMode val="edge"/>
          <c:yMode val="edge"/>
          <c:x val="0.6868813683566245"/>
          <c:y val="0.88888266748789169"/>
        </c:manualLayout>
      </c:layout>
      <c:overlay val="1"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100%</c:v>
                </c:pt>
              </c:strCache>
            </c:strRef>
          </c:tx>
          <c:explosion val="25"/>
          <c:dPt>
            <c:idx val="4"/>
            <c:spPr>
              <a:solidFill>
                <a:srgbClr val="66CCFF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Lbls>
            <c:dLblPos val="bestFit"/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 47,9 млн. руб.</c:v>
                </c:pt>
                <c:pt idx="1">
                  <c:v>Национальная оборона 0,2 млн. руб.</c:v>
                </c:pt>
                <c:pt idx="2">
                  <c:v>Национальная безопасность 1,2 млн. руб.</c:v>
                </c:pt>
                <c:pt idx="3">
                  <c:v>Национальная экономика 2,4 млн. руб.</c:v>
                </c:pt>
                <c:pt idx="4">
                  <c:v>ЖКХ 52,8 млн. руб.</c:v>
                </c:pt>
                <c:pt idx="5">
                  <c:v>Образование 169,8 млн. руб.</c:v>
                </c:pt>
                <c:pt idx="6">
                  <c:v>Культура 1,2 млн. руб.</c:v>
                </c:pt>
                <c:pt idx="7">
                  <c:v>Здравоохранение - 0</c:v>
                </c:pt>
                <c:pt idx="8">
                  <c:v>Социальная политика 3,5 млн. руб.</c:v>
                </c:pt>
                <c:pt idx="9">
                  <c:v>Спорт 0,4 млн. руб.</c:v>
                </c:pt>
              </c:strCache>
            </c:strRef>
          </c:cat>
          <c:val>
            <c:numRef>
              <c:f>Лист1!$B$2:$B$11</c:f>
              <c:numCache>
                <c:formatCode>0.00</c:formatCode>
                <c:ptCount val="10"/>
                <c:pt idx="0">
                  <c:v>17.143879742304939</c:v>
                </c:pt>
                <c:pt idx="1">
                  <c:v>7.1581961345740894E-2</c:v>
                </c:pt>
                <c:pt idx="2">
                  <c:v>0.42949176807444606</c:v>
                </c:pt>
                <c:pt idx="3">
                  <c:v>0.85898353614889233</c:v>
                </c:pt>
                <c:pt idx="4">
                  <c:v>18.897637795275593</c:v>
                </c:pt>
                <c:pt idx="5">
                  <c:v>60.773085182534011</c:v>
                </c:pt>
                <c:pt idx="6">
                  <c:v>0.42949176807444606</c:v>
                </c:pt>
                <c:pt idx="7">
                  <c:v>0</c:v>
                </c:pt>
                <c:pt idx="8">
                  <c:v>1.2526843235504654</c:v>
                </c:pt>
                <c:pt idx="9">
                  <c:v>0.14316392269148176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66448070672853077"/>
          <c:y val="0.92950767118458755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9225578843310996E-2"/>
          <c:w val="0.64494921215854328"/>
          <c:h val="0.930712103748783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279,2  млн.руб.</c:v>
                </c:pt>
              </c:strCache>
            </c:strRef>
          </c:tx>
          <c:explosion val="25"/>
          <c:dPt>
            <c:idx val="4"/>
            <c:spPr>
              <a:solidFill>
                <a:srgbClr val="66CCFF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 53,6 млн. руб.</c:v>
                </c:pt>
                <c:pt idx="1">
                  <c:v>Национальная оборона 0,2 млн. руб.</c:v>
                </c:pt>
                <c:pt idx="2">
                  <c:v>Национальная безопасность 1,6 млн. руб.</c:v>
                </c:pt>
                <c:pt idx="3">
                  <c:v>Национальная экономика 2,6 млн. руб.</c:v>
                </c:pt>
                <c:pt idx="4">
                  <c:v>ЖКХ 40,5 млн. руб.</c:v>
                </c:pt>
                <c:pt idx="5">
                  <c:v>Образование 175,9 млн. руб.</c:v>
                </c:pt>
                <c:pt idx="6">
                  <c:v>Культура 1,1 млн. руб.</c:v>
                </c:pt>
                <c:pt idx="7">
                  <c:v>Здравоохранение - 0</c:v>
                </c:pt>
                <c:pt idx="8">
                  <c:v>Социальная политика 3,3 млн. руб.</c:v>
                </c:pt>
                <c:pt idx="9">
                  <c:v>Спорт 0,3 млн. руб.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53.6</c:v>
                </c:pt>
                <c:pt idx="1">
                  <c:v>0.2</c:v>
                </c:pt>
                <c:pt idx="2">
                  <c:v>1.6</c:v>
                </c:pt>
                <c:pt idx="3">
                  <c:v>2.6</c:v>
                </c:pt>
                <c:pt idx="4">
                  <c:v>40.5</c:v>
                </c:pt>
                <c:pt idx="5">
                  <c:v>175.9</c:v>
                </c:pt>
                <c:pt idx="6">
                  <c:v>1.1000000000000001</c:v>
                </c:pt>
                <c:pt idx="7">
                  <c:v>0</c:v>
                </c:pt>
                <c:pt idx="8">
                  <c:v>3.3</c:v>
                </c:pt>
                <c:pt idx="9">
                  <c:v>0.3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34"/>
  <c:chart>
    <c:autoTitleDeleted val="1"/>
    <c:view3D>
      <c:rotX val="30"/>
      <c:rAngAx val="1"/>
    </c:view3D>
    <c:plotArea>
      <c:layout>
        <c:manualLayout>
          <c:layoutTarget val="inner"/>
          <c:xMode val="edge"/>
          <c:yMode val="edge"/>
          <c:x val="8.5979820475018065E-2"/>
          <c:y val="9.2813472114209566E-2"/>
          <c:w val="0.83810318170076337"/>
          <c:h val="0.814373055771580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err="1"/>
                      <a:t>непрограммные</a:t>
                    </a:r>
                    <a:r>
                      <a:rPr lang="ru-RU" dirty="0"/>
                      <a:t> направления  </a:t>
                    </a:r>
                    <a:r>
                      <a:rPr lang="ru-RU" dirty="0" smtClean="0"/>
                      <a:t>1,1%</a:t>
                    </a:r>
                    <a:endParaRPr lang="ru-RU" dirty="0"/>
                  </a:p>
                </c:rich>
              </c:tx>
              <c:dLblPos val="bestFit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err="1" smtClean="0"/>
                      <a:t>Муниципаль-ные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программы </a:t>
                    </a:r>
                    <a:r>
                      <a:rPr lang="ru-RU" dirty="0" smtClean="0"/>
                      <a:t>98,9%</a:t>
                    </a:r>
                    <a:endParaRPr lang="ru-RU" dirty="0"/>
                  </a:p>
                </c:rich>
              </c:tx>
              <c:dLblPos val="bestFit"/>
              <c:showCatName val="1"/>
            </c:dLbl>
            <c:txPr>
              <a:bodyPr/>
              <a:lstStyle/>
              <a:p>
                <a:pPr>
                  <a:defRPr sz="1300" b="1" i="0" baseline="0"/>
                </a:pPr>
                <a:endParaRPr lang="ru-RU"/>
              </a:p>
            </c:txPr>
            <c:dLblPos val="bestFit"/>
            <c:showCatName val="1"/>
          </c:dLbls>
          <c:cat>
            <c:strRef>
              <c:f>Лист1!$A$2:$A$3</c:f>
              <c:strCache>
                <c:ptCount val="2"/>
                <c:pt idx="0">
                  <c:v>непрограммные направления  14%</c:v>
                </c:pt>
                <c:pt idx="1">
                  <c:v>муниципальные программы 86%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277.2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непрограммные направления  14%</c:v>
                </c:pt>
                <c:pt idx="1">
                  <c:v>муниципальные программы 86%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0.78740157480314976</c:v>
                </c:pt>
                <c:pt idx="1">
                  <c:v>99.212598425196873</c:v>
                </c:pt>
              </c:numCache>
            </c:numRef>
          </c:val>
        </c:ser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34"/>
  <c:chart>
    <c:autoTitleDeleted val="1"/>
    <c:view3D>
      <c:rotX val="30"/>
      <c:rAngAx val="1"/>
    </c:view3D>
    <c:plotArea>
      <c:layout>
        <c:manualLayout>
          <c:layoutTarget val="inner"/>
          <c:xMode val="edge"/>
          <c:yMode val="edge"/>
          <c:x val="0.11784542553590471"/>
          <c:y val="0.11204419377297969"/>
          <c:w val="0.83810318170076337"/>
          <c:h val="0.81088404527323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8.8375353321286237E-2"/>
                  <c:y val="0.24738750878326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Дошкольное образование: 78,2</a:t>
                    </a:r>
                    <a:endParaRPr lang="ru-RU" dirty="0"/>
                  </a:p>
                </c:rich>
              </c:tx>
              <c:showVal val="1"/>
              <c:showCatName val="1"/>
              <c:showBubbleSiz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Общее </a:t>
                    </a:r>
                    <a:r>
                      <a:rPr lang="ru-RU" dirty="0" smtClean="0"/>
                      <a:t>и дополнительное образование: 91,6</a:t>
                    </a:r>
                    <a:endParaRPr lang="ru-RU" dirty="0"/>
                  </a:p>
                </c:rich>
              </c:tx>
              <c:showVal val="1"/>
              <c:showCatName val="1"/>
              <c:showBubbleSiz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Молодежная политика и оздоровление </a:t>
                    </a:r>
                    <a:r>
                      <a:rPr lang="ru-RU" dirty="0" smtClean="0"/>
                      <a:t>детей:</a:t>
                    </a:r>
                    <a:r>
                      <a:rPr lang="ru-RU" baseline="0" dirty="0" smtClean="0"/>
                      <a:t> 1,2</a:t>
                    </a:r>
                    <a:endParaRPr lang="ru-RU" dirty="0" smtClean="0"/>
                  </a:p>
                  <a:p>
                    <a:endParaRPr lang="ru-RU" dirty="0"/>
                  </a:p>
                </c:rich>
              </c:tx>
              <c:showVal val="1"/>
              <c:showCatName val="1"/>
              <c:showBubbleSize val="1"/>
            </c:dLbl>
            <c:dLbl>
              <c:idx val="3"/>
              <c:layout>
                <c:manualLayout>
                  <c:x val="0.2446482158694698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</a:t>
                    </a:r>
                    <a:r>
                      <a:rPr lang="ru-RU" dirty="0" smtClean="0"/>
                      <a:t>образования: 4,1</a:t>
                    </a:r>
                    <a:endParaRPr lang="ru-RU" dirty="0"/>
                  </a:p>
                </c:rich>
              </c:tx>
              <c:showVal val="1"/>
              <c:showCatName val="1"/>
              <c:showBubbleSize val="1"/>
            </c:dLbl>
            <c:txPr>
              <a:bodyPr/>
              <a:lstStyle/>
              <a:p>
                <a:pPr>
                  <a:defRPr sz="1550" b="1" i="0" spc="10" baseline="0"/>
                </a:pPr>
                <a:endParaRPr lang="ru-RU"/>
              </a:p>
            </c:txPr>
            <c:showVal val="1"/>
            <c:showCatName val="1"/>
            <c:showBubbleSize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Молодежная политика и оздоровление детей</c:v>
                </c:pt>
                <c:pt idx="3">
                  <c:v>Другие вопросы в области образования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General">
                  <c:v>76.900000000000006</c:v>
                </c:pt>
                <c:pt idx="1">
                  <c:v>87.7</c:v>
                </c:pt>
                <c:pt idx="2">
                  <c:v>1.6</c:v>
                </c:pt>
                <c:pt idx="3" formatCode="General">
                  <c:v>3.4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</c:dLbls>
      </c:pie3DChart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800" b="0" i="1" baseline="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invertIfNegative val="1"/>
          <c:cat>
            <c:numRef>
              <c:f>Лист1!$A$2:$A$5</c:f>
              <c:numCache>
                <c:formatCode>General</c:formatCode>
                <c:ptCount val="4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92.2</c:v>
                </c:pt>
                <c:pt idx="2">
                  <c:v>66.099999999999994</c:v>
                </c:pt>
                <c:pt idx="3">
                  <c:v>64.400000000000006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invertIfNegative val="1"/>
          <c:cat>
            <c:numRef>
              <c:f>Лист1!$A$2:$A$5</c:f>
              <c:numCache>
                <c:formatCode>General</c:formatCode>
                <c:ptCount val="4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7.7</c:v>
                </c:pt>
                <c:pt idx="2">
                  <c:v>1.4</c:v>
                </c:pt>
                <c:pt idx="3">
                  <c:v>1.4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numRef>
              <c:f>Лист1!$A$2:$A$5</c:f>
              <c:numCache>
                <c:formatCode>General</c:formatCode>
                <c:ptCount val="4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63.2</c:v>
                </c:pt>
                <c:pt idx="2">
                  <c:v>63.2</c:v>
                </c:pt>
                <c:pt idx="3">
                  <c:v>63.6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invertIfNegative val="1"/>
          <c:cat>
            <c:numRef>
              <c:f>Лист1!$A$2:$A$5</c:f>
              <c:numCache>
                <c:formatCode>General</c:formatCode>
                <c:ptCount val="4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возврата целевых средств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</c:ser>
        <c:gapWidth val="75"/>
        <c:axId val="178567808"/>
        <c:axId val="178577792"/>
      </c:barChart>
      <c:catAx>
        <c:axId val="178567808"/>
        <c:scaling>
          <c:orientation val="minMax"/>
        </c:scaling>
        <c:axPos val="b"/>
        <c:numFmt formatCode="General" sourceLinked="1"/>
        <c:majorTickMark val="none"/>
        <c:tickLblPos val="nextTo"/>
        <c:crossAx val="178577792"/>
        <c:crosses val="autoZero"/>
        <c:auto val="1"/>
        <c:lblAlgn val="ctr"/>
        <c:lblOffset val="100"/>
        <c:noMultiLvlLbl val="1"/>
      </c:catAx>
      <c:valAx>
        <c:axId val="1785777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12700">
            <a:noFill/>
          </a:ln>
        </c:spPr>
        <c:crossAx val="178567808"/>
        <c:crosses val="autoZero"/>
        <c:crossBetween val="between"/>
      </c:valAx>
    </c:plotArea>
    <c:legend>
      <c:legendPos val="b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8.4011318897637827E-2"/>
          <c:y val="0.63446206370849123"/>
          <c:w val="0.794477198162725"/>
          <c:h val="0.34917599819632178"/>
        </c:manualLayout>
      </c:layout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F371B-12C3-4C0B-878D-BC3CB26B19B8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29E0EA1-A3A1-4B86-A09C-3B79A272AE7E}">
      <dgm:prSet custT="1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r>
            <a:rPr lang="ru-RU" sz="4900" b="1" dirty="0" smtClean="0"/>
            <a:t>БЮДЖЕТ  ДЛЯ  ГРАЖДАН</a:t>
          </a:r>
        </a:p>
        <a:p>
          <a:pPr algn="ctr" rtl="0"/>
          <a:r>
            <a:rPr lang="ru-RU" sz="1600" b="1" dirty="0" smtClean="0"/>
            <a:t>На основании решения о бюджете на 2020-2022 года</a:t>
          </a:r>
          <a:endParaRPr lang="ru-RU" sz="1600" b="1" dirty="0"/>
        </a:p>
      </dgm:t>
    </dgm:pt>
    <dgm:pt modelId="{3B3FE02E-BA58-45CB-8566-73306461B583}" type="parTrans" cxnId="{CBA94EA3-0FFB-4D05-A6DF-41990D12A450}">
      <dgm:prSet/>
      <dgm:spPr/>
      <dgm:t>
        <a:bodyPr/>
        <a:lstStyle/>
        <a:p>
          <a:endParaRPr lang="ru-RU"/>
        </a:p>
      </dgm:t>
    </dgm:pt>
    <dgm:pt modelId="{2AA98EA6-308D-4550-BC3E-631C28DCA8CA}" type="sibTrans" cxnId="{CBA94EA3-0FFB-4D05-A6DF-41990D12A450}">
      <dgm:prSet/>
      <dgm:spPr/>
      <dgm:t>
        <a:bodyPr/>
        <a:lstStyle/>
        <a:p>
          <a:endParaRPr lang="ru-RU"/>
        </a:p>
      </dgm:t>
    </dgm:pt>
    <dgm:pt modelId="{5C20D0C1-F2DD-4053-AF8C-0DBA170374EF}" type="pres">
      <dgm:prSet presAssocID="{939F371B-12C3-4C0B-878D-BC3CB26B1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792DC-D046-488D-8CEA-16C8D3EBC3DF}" type="pres">
      <dgm:prSet presAssocID="{A29E0EA1-A3A1-4B86-A09C-3B79A272AE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A94EA3-0FFB-4D05-A6DF-41990D12A450}" srcId="{939F371B-12C3-4C0B-878D-BC3CB26B19B8}" destId="{A29E0EA1-A3A1-4B86-A09C-3B79A272AE7E}" srcOrd="0" destOrd="0" parTransId="{3B3FE02E-BA58-45CB-8566-73306461B583}" sibTransId="{2AA98EA6-308D-4550-BC3E-631C28DCA8CA}"/>
    <dgm:cxn modelId="{EAEC8A20-37D6-4762-97B7-0FF9DE1E203D}" type="presOf" srcId="{A29E0EA1-A3A1-4B86-A09C-3B79A272AE7E}" destId="{179792DC-D046-488D-8CEA-16C8D3EBC3DF}" srcOrd="0" destOrd="0" presId="urn:microsoft.com/office/officeart/2005/8/layout/vList2"/>
    <dgm:cxn modelId="{965F4437-979E-48F3-A516-2640018CBDA6}" type="presOf" srcId="{939F371B-12C3-4C0B-878D-BC3CB26B19B8}" destId="{5C20D0C1-F2DD-4053-AF8C-0DBA170374EF}" srcOrd="0" destOrd="0" presId="urn:microsoft.com/office/officeart/2005/8/layout/vList2"/>
    <dgm:cxn modelId="{0548CC2D-6E8A-43A2-A957-7E69EDD902A1}" type="presParOf" srcId="{5C20D0C1-F2DD-4053-AF8C-0DBA170374EF}" destId="{179792DC-D046-488D-8CEA-16C8D3EBC3DF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9A6159-106F-4A53-9A61-B7C32B0E78B6}" type="doc">
      <dgm:prSet loTypeId="urn:microsoft.com/office/officeart/2005/8/layout/hierarchy1" loCatId="hierarchy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2629A1E-52E1-46DA-A6B0-14C31604457C}">
      <dgm:prSet phldrT="[Текст]"/>
      <dgm:spPr>
        <a:solidFill>
          <a:srgbClr val="00B0F0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b="1" dirty="0" smtClean="0"/>
            <a:t>РАСХОДЫ  БЮДЖЕТА                       </a:t>
          </a:r>
          <a:r>
            <a:rPr lang="ru-RU" dirty="0" smtClean="0"/>
            <a:t>распределены по:</a:t>
          </a:r>
          <a:endParaRPr lang="ru-RU" dirty="0"/>
        </a:p>
      </dgm:t>
    </dgm:pt>
    <dgm:pt modelId="{D8EAB57C-FB4E-4887-A741-75C079901744}" type="parTrans" cxnId="{7B40E56C-03A9-421E-9AD9-6BBA7CB7D4F9}">
      <dgm:prSet/>
      <dgm:spPr/>
      <dgm:t>
        <a:bodyPr/>
        <a:lstStyle/>
        <a:p>
          <a:endParaRPr lang="ru-RU"/>
        </a:p>
      </dgm:t>
    </dgm:pt>
    <dgm:pt modelId="{35E46538-7808-446A-AE3B-2F934EB8DB7F}" type="sibTrans" cxnId="{7B40E56C-03A9-421E-9AD9-6BBA7CB7D4F9}">
      <dgm:prSet/>
      <dgm:spPr/>
      <dgm:t>
        <a:bodyPr/>
        <a:lstStyle/>
        <a:p>
          <a:endParaRPr lang="ru-RU"/>
        </a:p>
      </dgm:t>
    </dgm:pt>
    <dgm:pt modelId="{2B790AF5-794A-47D6-967B-7A52E0CED150}">
      <dgm:prSet phldrT="[Текст]"/>
      <dgm:spPr>
        <a:solidFill>
          <a:srgbClr val="92D050">
            <a:alpha val="90000"/>
          </a:srgbClr>
        </a:solidFill>
        <a:ln>
          <a:noFill/>
        </a:ln>
      </dgm:spPr>
      <dgm:t>
        <a:bodyPr/>
        <a:lstStyle/>
        <a:p>
          <a:r>
            <a:rPr lang="ru-RU" b="1" dirty="0" smtClean="0"/>
            <a:t>9 </a:t>
          </a:r>
          <a:r>
            <a:rPr lang="ru-RU" dirty="0" smtClean="0"/>
            <a:t> разделам  бюджетной  классификации</a:t>
          </a:r>
          <a:endParaRPr lang="ru-RU" dirty="0"/>
        </a:p>
      </dgm:t>
    </dgm:pt>
    <dgm:pt modelId="{6237A06C-93A6-49FF-9550-F1EE7F25AF65}" type="parTrans" cxnId="{2FF1DB8E-2E08-4EFC-ACA5-C0BE3A2ECE39}">
      <dgm:prSet/>
      <dgm:spPr/>
      <dgm:t>
        <a:bodyPr/>
        <a:lstStyle/>
        <a:p>
          <a:endParaRPr lang="ru-RU" dirty="0"/>
        </a:p>
      </dgm:t>
    </dgm:pt>
    <dgm:pt modelId="{754A2EB9-522C-4FA5-85D2-D7438BEE41D5}" type="sibTrans" cxnId="{2FF1DB8E-2E08-4EFC-ACA5-C0BE3A2ECE39}">
      <dgm:prSet/>
      <dgm:spPr/>
      <dgm:t>
        <a:bodyPr/>
        <a:lstStyle/>
        <a:p>
          <a:endParaRPr lang="ru-RU"/>
        </a:p>
      </dgm:t>
    </dgm:pt>
    <dgm:pt modelId="{CC6B4D61-FCA8-48E9-8354-DEAA1469D863}" type="pres">
      <dgm:prSet presAssocID="{DC9A6159-106F-4A53-9A61-B7C32B0E78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B66B490-8E27-47F0-B788-DA4A1C06CD45}" type="pres">
      <dgm:prSet presAssocID="{62629A1E-52E1-46DA-A6B0-14C31604457C}" presName="hierRoot1" presStyleCnt="0"/>
      <dgm:spPr/>
    </dgm:pt>
    <dgm:pt modelId="{06D1BE98-08EA-47F0-A2AC-08AA285CD4BD}" type="pres">
      <dgm:prSet presAssocID="{62629A1E-52E1-46DA-A6B0-14C31604457C}" presName="composite" presStyleCnt="0"/>
      <dgm:spPr/>
    </dgm:pt>
    <dgm:pt modelId="{65B9561D-EC2E-4267-94FC-BD8D24AB75FC}" type="pres">
      <dgm:prSet presAssocID="{62629A1E-52E1-46DA-A6B0-14C31604457C}" presName="background" presStyleLbl="node0" presStyleIdx="0" presStyleCnt="1"/>
      <dgm:spPr/>
    </dgm:pt>
    <dgm:pt modelId="{82479353-5695-4456-8E86-E7FA026E2FB9}" type="pres">
      <dgm:prSet presAssocID="{62629A1E-52E1-46DA-A6B0-14C31604457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33D31E-DF88-4957-8030-9F00F65F506C}" type="pres">
      <dgm:prSet presAssocID="{62629A1E-52E1-46DA-A6B0-14C31604457C}" presName="hierChild2" presStyleCnt="0"/>
      <dgm:spPr/>
    </dgm:pt>
    <dgm:pt modelId="{6582FEE0-CFEA-4DB5-95D7-D792339C2F96}" type="pres">
      <dgm:prSet presAssocID="{6237A06C-93A6-49FF-9550-F1EE7F25AF65}" presName="Name10" presStyleLbl="parChTrans1D2" presStyleIdx="0" presStyleCnt="1"/>
      <dgm:spPr/>
      <dgm:t>
        <a:bodyPr/>
        <a:lstStyle/>
        <a:p>
          <a:endParaRPr lang="ru-RU"/>
        </a:p>
      </dgm:t>
    </dgm:pt>
    <dgm:pt modelId="{EF849EA7-1BB6-422B-B3CC-B059C3D14B78}" type="pres">
      <dgm:prSet presAssocID="{2B790AF5-794A-47D6-967B-7A52E0CED150}" presName="hierRoot2" presStyleCnt="0"/>
      <dgm:spPr/>
    </dgm:pt>
    <dgm:pt modelId="{DFDD136C-6398-4603-9078-3543F979574C}" type="pres">
      <dgm:prSet presAssocID="{2B790AF5-794A-47D6-967B-7A52E0CED150}" presName="composite2" presStyleCnt="0"/>
      <dgm:spPr/>
    </dgm:pt>
    <dgm:pt modelId="{06D0CAA3-75EF-435C-9305-FEF54406F389}" type="pres">
      <dgm:prSet presAssocID="{2B790AF5-794A-47D6-967B-7A52E0CED150}" presName="background2" presStyleLbl="node2" presStyleIdx="0" presStyleCnt="1"/>
      <dgm:spPr/>
    </dgm:pt>
    <dgm:pt modelId="{77D73783-94EB-4045-B1B9-56AD637628F5}" type="pres">
      <dgm:prSet presAssocID="{2B790AF5-794A-47D6-967B-7A52E0CED150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C570BB-226C-45CF-A635-54E4C4E1787A}" type="pres">
      <dgm:prSet presAssocID="{2B790AF5-794A-47D6-967B-7A52E0CED150}" presName="hierChild3" presStyleCnt="0"/>
      <dgm:spPr/>
    </dgm:pt>
  </dgm:ptLst>
  <dgm:cxnLst>
    <dgm:cxn modelId="{7B40E56C-03A9-421E-9AD9-6BBA7CB7D4F9}" srcId="{DC9A6159-106F-4A53-9A61-B7C32B0E78B6}" destId="{62629A1E-52E1-46DA-A6B0-14C31604457C}" srcOrd="0" destOrd="0" parTransId="{D8EAB57C-FB4E-4887-A741-75C079901744}" sibTransId="{35E46538-7808-446A-AE3B-2F934EB8DB7F}"/>
    <dgm:cxn modelId="{0B7F813C-6B93-403A-8D0D-3451F6BAA464}" type="presOf" srcId="{62629A1E-52E1-46DA-A6B0-14C31604457C}" destId="{82479353-5695-4456-8E86-E7FA026E2FB9}" srcOrd="0" destOrd="0" presId="urn:microsoft.com/office/officeart/2005/8/layout/hierarchy1"/>
    <dgm:cxn modelId="{9589C896-9046-4965-9C36-80C9E5289659}" type="presOf" srcId="{6237A06C-93A6-49FF-9550-F1EE7F25AF65}" destId="{6582FEE0-CFEA-4DB5-95D7-D792339C2F96}" srcOrd="0" destOrd="0" presId="urn:microsoft.com/office/officeart/2005/8/layout/hierarchy1"/>
    <dgm:cxn modelId="{2FF1DB8E-2E08-4EFC-ACA5-C0BE3A2ECE39}" srcId="{62629A1E-52E1-46DA-A6B0-14C31604457C}" destId="{2B790AF5-794A-47D6-967B-7A52E0CED150}" srcOrd="0" destOrd="0" parTransId="{6237A06C-93A6-49FF-9550-F1EE7F25AF65}" sibTransId="{754A2EB9-522C-4FA5-85D2-D7438BEE41D5}"/>
    <dgm:cxn modelId="{1ECAC137-8E79-402F-B79E-AD7BCB777ED7}" type="presOf" srcId="{DC9A6159-106F-4A53-9A61-B7C32B0E78B6}" destId="{CC6B4D61-FCA8-48E9-8354-DEAA1469D863}" srcOrd="0" destOrd="0" presId="urn:microsoft.com/office/officeart/2005/8/layout/hierarchy1"/>
    <dgm:cxn modelId="{B833F4A5-82DD-47B4-A181-9EF4848EBDFF}" type="presOf" srcId="{2B790AF5-794A-47D6-967B-7A52E0CED150}" destId="{77D73783-94EB-4045-B1B9-56AD637628F5}" srcOrd="0" destOrd="0" presId="urn:microsoft.com/office/officeart/2005/8/layout/hierarchy1"/>
    <dgm:cxn modelId="{C6F51704-FA43-4340-943F-95EF745E5E5E}" type="presParOf" srcId="{CC6B4D61-FCA8-48E9-8354-DEAA1469D863}" destId="{AB66B490-8E27-47F0-B788-DA4A1C06CD45}" srcOrd="0" destOrd="0" presId="urn:microsoft.com/office/officeart/2005/8/layout/hierarchy1"/>
    <dgm:cxn modelId="{B0D7CB61-46D8-4988-A1AD-878BF58C3C3C}" type="presParOf" srcId="{AB66B490-8E27-47F0-B788-DA4A1C06CD45}" destId="{06D1BE98-08EA-47F0-A2AC-08AA285CD4BD}" srcOrd="0" destOrd="0" presId="urn:microsoft.com/office/officeart/2005/8/layout/hierarchy1"/>
    <dgm:cxn modelId="{CD7ADBEF-298D-4BE0-A792-4B35F64712EF}" type="presParOf" srcId="{06D1BE98-08EA-47F0-A2AC-08AA285CD4BD}" destId="{65B9561D-EC2E-4267-94FC-BD8D24AB75FC}" srcOrd="0" destOrd="0" presId="urn:microsoft.com/office/officeart/2005/8/layout/hierarchy1"/>
    <dgm:cxn modelId="{CB914FAE-19E2-4486-851E-3074DC2F3618}" type="presParOf" srcId="{06D1BE98-08EA-47F0-A2AC-08AA285CD4BD}" destId="{82479353-5695-4456-8E86-E7FA026E2FB9}" srcOrd="1" destOrd="0" presId="urn:microsoft.com/office/officeart/2005/8/layout/hierarchy1"/>
    <dgm:cxn modelId="{9CE8FE96-52A4-495F-B1AE-0FC1A2D4F21F}" type="presParOf" srcId="{AB66B490-8E27-47F0-B788-DA4A1C06CD45}" destId="{9633D31E-DF88-4957-8030-9F00F65F506C}" srcOrd="1" destOrd="0" presId="urn:microsoft.com/office/officeart/2005/8/layout/hierarchy1"/>
    <dgm:cxn modelId="{883837E3-22AE-4438-87FF-7E33BF234149}" type="presParOf" srcId="{9633D31E-DF88-4957-8030-9F00F65F506C}" destId="{6582FEE0-CFEA-4DB5-95D7-D792339C2F96}" srcOrd="0" destOrd="0" presId="urn:microsoft.com/office/officeart/2005/8/layout/hierarchy1"/>
    <dgm:cxn modelId="{918D1193-D02B-49D5-B053-FD591147DFF5}" type="presParOf" srcId="{9633D31E-DF88-4957-8030-9F00F65F506C}" destId="{EF849EA7-1BB6-422B-B3CC-B059C3D14B78}" srcOrd="1" destOrd="0" presId="urn:microsoft.com/office/officeart/2005/8/layout/hierarchy1"/>
    <dgm:cxn modelId="{2C8ECF0C-5FBA-4DC9-B249-E56553672A8F}" type="presParOf" srcId="{EF849EA7-1BB6-422B-B3CC-B059C3D14B78}" destId="{DFDD136C-6398-4603-9078-3543F979574C}" srcOrd="0" destOrd="0" presId="urn:microsoft.com/office/officeart/2005/8/layout/hierarchy1"/>
    <dgm:cxn modelId="{9D1E25A1-BC1F-4253-8FBC-1F6F41F34D6A}" type="presParOf" srcId="{DFDD136C-6398-4603-9078-3543F979574C}" destId="{06D0CAA3-75EF-435C-9305-FEF54406F389}" srcOrd="0" destOrd="0" presId="urn:microsoft.com/office/officeart/2005/8/layout/hierarchy1"/>
    <dgm:cxn modelId="{8C6C4179-047B-43BD-8055-0C67299A2F5F}" type="presParOf" srcId="{DFDD136C-6398-4603-9078-3543F979574C}" destId="{77D73783-94EB-4045-B1B9-56AD637628F5}" srcOrd="1" destOrd="0" presId="urn:microsoft.com/office/officeart/2005/8/layout/hierarchy1"/>
    <dgm:cxn modelId="{4119ECB4-E4C1-4B5C-B93B-D815DE92FFAD}" type="presParOf" srcId="{EF849EA7-1BB6-422B-B3CC-B059C3D14B78}" destId="{21C570BB-226C-45CF-A635-54E4C4E17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Оказание услуг в сфере образования осуществляют: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B53735F5-03D1-4D78-946F-27BC541C8DD9}">
      <dgm:prSet phldrT="[Текст]" custT="1"/>
      <dgm:spPr/>
      <dgm:t>
        <a:bodyPr/>
        <a:lstStyle/>
        <a:p>
          <a:r>
            <a:rPr lang="ru-RU" sz="1500" b="1" dirty="0" smtClean="0"/>
            <a:t>2 дошкольных учреждения «Теремок» «Малышка»</a:t>
          </a:r>
          <a:endParaRPr lang="ru-RU" sz="1500" b="1" dirty="0"/>
        </a:p>
      </dgm:t>
    </dgm:pt>
    <dgm:pt modelId="{08CC532E-CE41-43C6-A416-E65A12A98E24}" type="parTrans" cxnId="{9ECD1E2F-C7C3-4F7C-B070-1F67469D21FB}">
      <dgm:prSet/>
      <dgm:spPr/>
      <dgm:t>
        <a:bodyPr/>
        <a:lstStyle/>
        <a:p>
          <a:endParaRPr lang="ru-RU" dirty="0"/>
        </a:p>
      </dgm:t>
    </dgm:pt>
    <dgm:pt modelId="{28391953-1023-4B05-A502-5873D6A1116B}" type="sibTrans" cxnId="{9ECD1E2F-C7C3-4F7C-B070-1F67469D21F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500" b="1" dirty="0" smtClean="0"/>
            <a:t>1 общеобразовательное  учреждение  КСОШ</a:t>
          </a:r>
          <a:endParaRPr lang="ru-RU" sz="1500" b="1" dirty="0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A243BA09-EEE9-45A7-A903-4D6559E2777A}">
      <dgm:prSet phldrT="[Текст]" custT="1"/>
      <dgm:spPr/>
      <dgm:t>
        <a:bodyPr/>
        <a:lstStyle/>
        <a:p>
          <a:r>
            <a:rPr lang="ru-RU" sz="1500" b="1" dirty="0" smtClean="0"/>
            <a:t>2 учреждения   дополнительного образования ДЮСШ,«Ровесник»</a:t>
          </a:r>
          <a:endParaRPr lang="ru-RU" sz="1500" b="1" dirty="0"/>
        </a:p>
      </dgm:t>
    </dgm:pt>
    <dgm:pt modelId="{DE4F4757-9CEE-4D88-875D-2395582EF3B3}" type="parTrans" cxnId="{DADB59CE-5E16-41A6-9F6A-02586E3E574B}">
      <dgm:prSet/>
      <dgm:spPr/>
      <dgm:t>
        <a:bodyPr/>
        <a:lstStyle/>
        <a:p>
          <a:endParaRPr lang="ru-RU" dirty="0"/>
        </a:p>
      </dgm:t>
    </dgm:pt>
    <dgm:pt modelId="{CFD95F1B-7F97-442F-9142-3C42A4D96AA2}" type="sibTrans" cxnId="{DADB59CE-5E16-41A6-9F6A-02586E3E574B}">
      <dgm:prSet/>
      <dgm:spPr/>
      <dgm:t>
        <a:bodyPr/>
        <a:lstStyle/>
        <a:p>
          <a:endParaRPr lang="ru-RU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471870F9-0A25-4EC8-8CF2-E688B1EEB5CB}" type="pres">
      <dgm:prSet presAssocID="{08CC532E-CE41-43C6-A416-E65A12A98E24}" presName="Name37" presStyleLbl="parChTrans1D2" presStyleIdx="0" presStyleCnt="3"/>
      <dgm:spPr/>
      <dgm:t>
        <a:bodyPr/>
        <a:lstStyle/>
        <a:p>
          <a:endParaRPr lang="ru-RU"/>
        </a:p>
      </dgm:t>
    </dgm:pt>
    <dgm:pt modelId="{9B43F701-4A81-4015-9E32-5EEE734800BA}" type="pres">
      <dgm:prSet presAssocID="{B53735F5-03D1-4D78-946F-27BC541C8DD9}" presName="hierRoot2" presStyleCnt="0">
        <dgm:presLayoutVars>
          <dgm:hierBranch val="init"/>
        </dgm:presLayoutVars>
      </dgm:prSet>
      <dgm:spPr/>
    </dgm:pt>
    <dgm:pt modelId="{DBE76A69-3AC8-4E96-923D-F3FC02091608}" type="pres">
      <dgm:prSet presAssocID="{B53735F5-03D1-4D78-946F-27BC541C8DD9}" presName="rootComposite" presStyleCnt="0"/>
      <dgm:spPr/>
    </dgm:pt>
    <dgm:pt modelId="{E48D334F-D2D8-4959-9517-CBAFF7AD4545}" type="pres">
      <dgm:prSet presAssocID="{B53735F5-03D1-4D78-946F-27BC541C8DD9}" presName="rootText" presStyleLbl="node2" presStyleIdx="0" presStyleCnt="3" custScaleX="109895" custScaleY="256546" custLinFactNeighborX="4658" custLinFactNeighborY="-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AC7D2-2103-4A87-877B-D17388EFDCDF}" type="pres">
      <dgm:prSet presAssocID="{B53735F5-03D1-4D78-946F-27BC541C8DD9}" presName="rootConnector" presStyleLbl="node2" presStyleIdx="0" presStyleCnt="3"/>
      <dgm:spPr/>
      <dgm:t>
        <a:bodyPr/>
        <a:lstStyle/>
        <a:p>
          <a:endParaRPr lang="ru-RU"/>
        </a:p>
      </dgm:t>
    </dgm:pt>
    <dgm:pt modelId="{AB89F2A7-177B-43B8-8E1D-BA5077BB05E3}" type="pres">
      <dgm:prSet presAssocID="{B53735F5-03D1-4D78-946F-27BC541C8DD9}" presName="hierChild4" presStyleCnt="0"/>
      <dgm:spPr/>
    </dgm:pt>
    <dgm:pt modelId="{0201ADFB-4B51-48B2-BA2A-66C9333F4CC2}" type="pres">
      <dgm:prSet presAssocID="{B53735F5-03D1-4D78-946F-27BC541C8DD9}" presName="hierChild5" presStyleCnt="0"/>
      <dgm:spPr/>
    </dgm:pt>
    <dgm:pt modelId="{90754695-0374-4FB9-8A3A-5C5F46DEA891}" type="pres">
      <dgm:prSet presAssocID="{D2884DF6-A0BC-46C1-BF57-9229BEF0089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1" presStyleCnt="3" custScaleX="85474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1" presStyleCnt="3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0E51F6DC-F504-45DF-AA1C-F34E9C53EF59}" type="pres">
      <dgm:prSet presAssocID="{DE4F4757-9CEE-4D88-875D-2395582EF3B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29F5C6A6-81A6-4410-9DD9-630FCDE1E944}" type="pres">
      <dgm:prSet presAssocID="{A243BA09-EEE9-45A7-A903-4D6559E2777A}" presName="hierRoot2" presStyleCnt="0">
        <dgm:presLayoutVars>
          <dgm:hierBranch val="init"/>
        </dgm:presLayoutVars>
      </dgm:prSet>
      <dgm:spPr/>
    </dgm:pt>
    <dgm:pt modelId="{5A978D31-1E79-4B4F-BBD8-6F092022A959}" type="pres">
      <dgm:prSet presAssocID="{A243BA09-EEE9-45A7-A903-4D6559E2777A}" presName="rootComposite" presStyleCnt="0"/>
      <dgm:spPr/>
    </dgm:pt>
    <dgm:pt modelId="{890575FC-3489-4E8A-ADB4-E55C6A5337B5}" type="pres">
      <dgm:prSet presAssocID="{A243BA09-EEE9-45A7-A903-4D6559E2777A}" presName="rootText" presStyleLbl="node2" presStyleIdx="2" presStyleCnt="3" custScaleX="115613" custScaleY="255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0E8C6F-B003-4358-8D89-8C434090872B}" type="pres">
      <dgm:prSet presAssocID="{A243BA09-EEE9-45A7-A903-4D6559E2777A}" presName="rootConnector" presStyleLbl="node2" presStyleIdx="2" presStyleCnt="3"/>
      <dgm:spPr/>
      <dgm:t>
        <a:bodyPr/>
        <a:lstStyle/>
        <a:p>
          <a:endParaRPr lang="ru-RU"/>
        </a:p>
      </dgm:t>
    </dgm:pt>
    <dgm:pt modelId="{6E7A101A-8B56-4298-B4FF-7EFC701C66D6}" type="pres">
      <dgm:prSet presAssocID="{A243BA09-EEE9-45A7-A903-4D6559E2777A}" presName="hierChild4" presStyleCnt="0"/>
      <dgm:spPr/>
    </dgm:pt>
    <dgm:pt modelId="{6C0D13E4-774A-44D3-9A8B-3901D7987987}" type="pres">
      <dgm:prSet presAssocID="{A243BA09-EEE9-45A7-A903-4D6559E2777A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1E7F05CE-71C7-41B5-B89E-8460BB9A29ED}" type="presOf" srcId="{08CC532E-CE41-43C6-A416-E65A12A98E24}" destId="{471870F9-0A25-4EC8-8CF2-E688B1EEB5CB}" srcOrd="0" destOrd="0" presId="urn:microsoft.com/office/officeart/2005/8/layout/orgChart1"/>
    <dgm:cxn modelId="{B5C81177-F105-449E-81BB-777CB2F6793D}" type="presOf" srcId="{B53735F5-03D1-4D78-946F-27BC541C8DD9}" destId="{70FAC7D2-2103-4A87-877B-D17388EFDCDF}" srcOrd="1" destOrd="0" presId="urn:microsoft.com/office/officeart/2005/8/layout/orgChart1"/>
    <dgm:cxn modelId="{396C8505-B8A8-42B1-BA1B-BE2AA8ABDCBD}" type="presOf" srcId="{D4271939-FB23-4718-92EF-F5348DDBB4F2}" destId="{7427BD45-887B-47D1-BBDA-6E8A71B42AB4}" srcOrd="0" destOrd="0" presId="urn:microsoft.com/office/officeart/2005/8/layout/orgChart1"/>
    <dgm:cxn modelId="{21172BB9-D909-487F-986A-905A9ED964D3}" type="presOf" srcId="{A243BA09-EEE9-45A7-A903-4D6559E2777A}" destId="{CC0E8C6F-B003-4358-8D89-8C434090872B}" srcOrd="1" destOrd="0" presId="urn:microsoft.com/office/officeart/2005/8/layout/orgChart1"/>
    <dgm:cxn modelId="{282E591C-E72D-4278-AC8B-36F6E0FD344C}" srcId="{3A5157DB-B23C-43AC-9615-E05BC5ECE3F1}" destId="{D4271939-FB23-4718-92EF-F5348DDBB4F2}" srcOrd="1" destOrd="0" parTransId="{D2884DF6-A0BC-46C1-BF57-9229BEF00896}" sibTransId="{BDFEE90F-6525-4D20-A1D8-2C876A33C447}"/>
    <dgm:cxn modelId="{E57CF29E-6DF3-4767-B107-0EEAA36C64DA}" type="presOf" srcId="{02BBC5BB-EBBA-4BED-81FC-881FB9186F17}" destId="{32D53AE6-FE45-477B-8537-7C14BA497127}" srcOrd="0" destOrd="0" presId="urn:microsoft.com/office/officeart/2005/8/layout/orgChart1"/>
    <dgm:cxn modelId="{AB3065C4-8272-4144-8E09-CFE8A2E3FEA9}" type="presOf" srcId="{3A5157DB-B23C-43AC-9615-E05BC5ECE3F1}" destId="{20CDC0FB-28F3-4CC1-85D7-98169AC51248}" srcOrd="0" destOrd="0" presId="urn:microsoft.com/office/officeart/2005/8/layout/orgChart1"/>
    <dgm:cxn modelId="{63A3D907-7BA1-460C-853C-982DD6061AB3}" type="presOf" srcId="{D2884DF6-A0BC-46C1-BF57-9229BEF00896}" destId="{90754695-0374-4FB9-8A3A-5C5F46DEA891}" srcOrd="0" destOrd="0" presId="urn:microsoft.com/office/officeart/2005/8/layout/orgChart1"/>
    <dgm:cxn modelId="{9ECD1E2F-C7C3-4F7C-B070-1F67469D21FB}" srcId="{3A5157DB-B23C-43AC-9615-E05BC5ECE3F1}" destId="{B53735F5-03D1-4D78-946F-27BC541C8DD9}" srcOrd="0" destOrd="0" parTransId="{08CC532E-CE41-43C6-A416-E65A12A98E24}" sibTransId="{28391953-1023-4B05-A502-5873D6A1116B}"/>
    <dgm:cxn modelId="{170B729E-E461-480E-B327-266CBE2DC05F}" type="presOf" srcId="{D4271939-FB23-4718-92EF-F5348DDBB4F2}" destId="{EDBFECDD-41BF-482C-8ACE-D562641668CB}" srcOrd="1" destOrd="0" presId="urn:microsoft.com/office/officeart/2005/8/layout/orgChart1"/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DADB59CE-5E16-41A6-9F6A-02586E3E574B}" srcId="{3A5157DB-B23C-43AC-9615-E05BC5ECE3F1}" destId="{A243BA09-EEE9-45A7-A903-4D6559E2777A}" srcOrd="2" destOrd="0" parTransId="{DE4F4757-9CEE-4D88-875D-2395582EF3B3}" sibTransId="{CFD95F1B-7F97-442F-9142-3C42A4D96AA2}"/>
    <dgm:cxn modelId="{F6528E68-A49E-4968-8C4F-6DF690620A6D}" type="presOf" srcId="{3A5157DB-B23C-43AC-9615-E05BC5ECE3F1}" destId="{21FABAAB-51AA-4751-945B-C85A53B092CB}" srcOrd="1" destOrd="0" presId="urn:microsoft.com/office/officeart/2005/8/layout/orgChart1"/>
    <dgm:cxn modelId="{91E2C2A7-80D0-40E1-A153-9748CE567333}" type="presOf" srcId="{DE4F4757-9CEE-4D88-875D-2395582EF3B3}" destId="{0E51F6DC-F504-45DF-AA1C-F34E9C53EF59}" srcOrd="0" destOrd="0" presId="urn:microsoft.com/office/officeart/2005/8/layout/orgChart1"/>
    <dgm:cxn modelId="{065441DD-A57E-4A15-8012-C4F0C2AB48AD}" type="presOf" srcId="{B53735F5-03D1-4D78-946F-27BC541C8DD9}" destId="{E48D334F-D2D8-4959-9517-CBAFF7AD4545}" srcOrd="0" destOrd="0" presId="urn:microsoft.com/office/officeart/2005/8/layout/orgChart1"/>
    <dgm:cxn modelId="{6527D37B-0068-4F42-97CF-38CD0AF206D7}" type="presOf" srcId="{A243BA09-EEE9-45A7-A903-4D6559E2777A}" destId="{890575FC-3489-4E8A-ADB4-E55C6A5337B5}" srcOrd="0" destOrd="0" presId="urn:microsoft.com/office/officeart/2005/8/layout/orgChart1"/>
    <dgm:cxn modelId="{4C8B83F6-2902-4EDF-96AE-F90859A9A46C}" type="presParOf" srcId="{32D53AE6-FE45-477B-8537-7C14BA497127}" destId="{4B868AB2-9AEE-4501-85BE-97EFF2A5554D}" srcOrd="0" destOrd="0" presId="urn:microsoft.com/office/officeart/2005/8/layout/orgChart1"/>
    <dgm:cxn modelId="{3FDC9674-6446-4C98-8D1F-953EE50D5CCE}" type="presParOf" srcId="{4B868AB2-9AEE-4501-85BE-97EFF2A5554D}" destId="{CBDC8F0C-C9B2-4BCF-B914-BFF2AF691B10}" srcOrd="0" destOrd="0" presId="urn:microsoft.com/office/officeart/2005/8/layout/orgChart1"/>
    <dgm:cxn modelId="{83E116B7-5ECC-45A2-978A-DD1567449F71}" type="presParOf" srcId="{CBDC8F0C-C9B2-4BCF-B914-BFF2AF691B10}" destId="{20CDC0FB-28F3-4CC1-85D7-98169AC51248}" srcOrd="0" destOrd="0" presId="urn:microsoft.com/office/officeart/2005/8/layout/orgChart1"/>
    <dgm:cxn modelId="{9C336D46-9F32-4054-A309-6F436B890A2E}" type="presParOf" srcId="{CBDC8F0C-C9B2-4BCF-B914-BFF2AF691B10}" destId="{21FABAAB-51AA-4751-945B-C85A53B092CB}" srcOrd="1" destOrd="0" presId="urn:microsoft.com/office/officeart/2005/8/layout/orgChart1"/>
    <dgm:cxn modelId="{63B50D0E-C842-467A-8069-EEF6AF1C441B}" type="presParOf" srcId="{4B868AB2-9AEE-4501-85BE-97EFF2A5554D}" destId="{F03A97C8-BA8E-4521-9C5C-7AABD0E68841}" srcOrd="1" destOrd="0" presId="urn:microsoft.com/office/officeart/2005/8/layout/orgChart1"/>
    <dgm:cxn modelId="{CE263FCB-E43C-4A81-8D1D-BF5C3C194DB9}" type="presParOf" srcId="{F03A97C8-BA8E-4521-9C5C-7AABD0E68841}" destId="{471870F9-0A25-4EC8-8CF2-E688B1EEB5CB}" srcOrd="0" destOrd="0" presId="urn:microsoft.com/office/officeart/2005/8/layout/orgChart1"/>
    <dgm:cxn modelId="{1AD66493-8377-473E-9D86-470D86F9316C}" type="presParOf" srcId="{F03A97C8-BA8E-4521-9C5C-7AABD0E68841}" destId="{9B43F701-4A81-4015-9E32-5EEE734800BA}" srcOrd="1" destOrd="0" presId="urn:microsoft.com/office/officeart/2005/8/layout/orgChart1"/>
    <dgm:cxn modelId="{18904392-D296-460E-8D5D-1527F3B78B1B}" type="presParOf" srcId="{9B43F701-4A81-4015-9E32-5EEE734800BA}" destId="{DBE76A69-3AC8-4E96-923D-F3FC02091608}" srcOrd="0" destOrd="0" presId="urn:microsoft.com/office/officeart/2005/8/layout/orgChart1"/>
    <dgm:cxn modelId="{FFC202D3-476F-453A-9684-B05A2C67040B}" type="presParOf" srcId="{DBE76A69-3AC8-4E96-923D-F3FC02091608}" destId="{E48D334F-D2D8-4959-9517-CBAFF7AD4545}" srcOrd="0" destOrd="0" presId="urn:microsoft.com/office/officeart/2005/8/layout/orgChart1"/>
    <dgm:cxn modelId="{228D774D-9891-491D-98C6-C163A654FF59}" type="presParOf" srcId="{DBE76A69-3AC8-4E96-923D-F3FC02091608}" destId="{70FAC7D2-2103-4A87-877B-D17388EFDCDF}" srcOrd="1" destOrd="0" presId="urn:microsoft.com/office/officeart/2005/8/layout/orgChart1"/>
    <dgm:cxn modelId="{F69C8BE4-23D4-4B80-8616-A541B4809672}" type="presParOf" srcId="{9B43F701-4A81-4015-9E32-5EEE734800BA}" destId="{AB89F2A7-177B-43B8-8E1D-BA5077BB05E3}" srcOrd="1" destOrd="0" presId="urn:microsoft.com/office/officeart/2005/8/layout/orgChart1"/>
    <dgm:cxn modelId="{1CEDC947-EAF5-4169-BD93-76201F020F53}" type="presParOf" srcId="{9B43F701-4A81-4015-9E32-5EEE734800BA}" destId="{0201ADFB-4B51-48B2-BA2A-66C9333F4CC2}" srcOrd="2" destOrd="0" presId="urn:microsoft.com/office/officeart/2005/8/layout/orgChart1"/>
    <dgm:cxn modelId="{BE8BA770-BAD9-41B5-9C9E-BDA542456E47}" type="presParOf" srcId="{F03A97C8-BA8E-4521-9C5C-7AABD0E68841}" destId="{90754695-0374-4FB9-8A3A-5C5F46DEA891}" srcOrd="2" destOrd="0" presId="urn:microsoft.com/office/officeart/2005/8/layout/orgChart1"/>
    <dgm:cxn modelId="{0BBEDFC5-FE88-4CF3-AD29-B2CBD79345B6}" type="presParOf" srcId="{F03A97C8-BA8E-4521-9C5C-7AABD0E68841}" destId="{9A573C28-7404-4F0D-9F19-313F0CBBE1E3}" srcOrd="3" destOrd="0" presId="urn:microsoft.com/office/officeart/2005/8/layout/orgChart1"/>
    <dgm:cxn modelId="{9ACE071C-89DF-45C1-B390-8AF34AD26B20}" type="presParOf" srcId="{9A573C28-7404-4F0D-9F19-313F0CBBE1E3}" destId="{C5C5653D-52DB-445A-9D9C-C80DFF182ACF}" srcOrd="0" destOrd="0" presId="urn:microsoft.com/office/officeart/2005/8/layout/orgChart1"/>
    <dgm:cxn modelId="{BE01DA81-3422-4375-92A2-6678A36D0909}" type="presParOf" srcId="{C5C5653D-52DB-445A-9D9C-C80DFF182ACF}" destId="{7427BD45-887B-47D1-BBDA-6E8A71B42AB4}" srcOrd="0" destOrd="0" presId="urn:microsoft.com/office/officeart/2005/8/layout/orgChart1"/>
    <dgm:cxn modelId="{01A2F8F9-D04F-4D0A-AD1C-08A7B9205677}" type="presParOf" srcId="{C5C5653D-52DB-445A-9D9C-C80DFF182ACF}" destId="{EDBFECDD-41BF-482C-8ACE-D562641668CB}" srcOrd="1" destOrd="0" presId="urn:microsoft.com/office/officeart/2005/8/layout/orgChart1"/>
    <dgm:cxn modelId="{727C39E7-6B9D-44F4-A2AC-C51BFB86273A}" type="presParOf" srcId="{9A573C28-7404-4F0D-9F19-313F0CBBE1E3}" destId="{ED2EA2B9-BB13-44E2-83DC-BCB9789A2EF6}" srcOrd="1" destOrd="0" presId="urn:microsoft.com/office/officeart/2005/8/layout/orgChart1"/>
    <dgm:cxn modelId="{20B0622B-6C3B-4A46-8098-388BA58F31F0}" type="presParOf" srcId="{9A573C28-7404-4F0D-9F19-313F0CBBE1E3}" destId="{C3CFAA75-6EC3-419A-9B3B-B26949EBE362}" srcOrd="2" destOrd="0" presId="urn:microsoft.com/office/officeart/2005/8/layout/orgChart1"/>
    <dgm:cxn modelId="{6B543244-9F50-44CD-A102-0C563F4A6F65}" type="presParOf" srcId="{F03A97C8-BA8E-4521-9C5C-7AABD0E68841}" destId="{0E51F6DC-F504-45DF-AA1C-F34E9C53EF59}" srcOrd="4" destOrd="0" presId="urn:microsoft.com/office/officeart/2005/8/layout/orgChart1"/>
    <dgm:cxn modelId="{68F1DA6C-CAF9-43AA-B5D5-4F7519F47F19}" type="presParOf" srcId="{F03A97C8-BA8E-4521-9C5C-7AABD0E68841}" destId="{29F5C6A6-81A6-4410-9DD9-630FCDE1E944}" srcOrd="5" destOrd="0" presId="urn:microsoft.com/office/officeart/2005/8/layout/orgChart1"/>
    <dgm:cxn modelId="{9B1698AF-B4C0-4687-8D7B-F64AFDEE8A9A}" type="presParOf" srcId="{29F5C6A6-81A6-4410-9DD9-630FCDE1E944}" destId="{5A978D31-1E79-4B4F-BBD8-6F092022A959}" srcOrd="0" destOrd="0" presId="urn:microsoft.com/office/officeart/2005/8/layout/orgChart1"/>
    <dgm:cxn modelId="{3E4B10C7-F21B-4299-87F9-58720FF66882}" type="presParOf" srcId="{5A978D31-1E79-4B4F-BBD8-6F092022A959}" destId="{890575FC-3489-4E8A-ADB4-E55C6A5337B5}" srcOrd="0" destOrd="0" presId="urn:microsoft.com/office/officeart/2005/8/layout/orgChart1"/>
    <dgm:cxn modelId="{35D128F0-9267-4117-9D9C-5959E6C5DDF9}" type="presParOf" srcId="{5A978D31-1E79-4B4F-BBD8-6F092022A959}" destId="{CC0E8C6F-B003-4358-8D89-8C434090872B}" srcOrd="1" destOrd="0" presId="urn:microsoft.com/office/officeart/2005/8/layout/orgChart1"/>
    <dgm:cxn modelId="{6DF113DC-79E5-41DD-BD51-31E49ECD0533}" type="presParOf" srcId="{29F5C6A6-81A6-4410-9DD9-630FCDE1E944}" destId="{6E7A101A-8B56-4298-B4FF-7EFC701C66D6}" srcOrd="1" destOrd="0" presId="urn:microsoft.com/office/officeart/2005/8/layout/orgChart1"/>
    <dgm:cxn modelId="{3E472244-16EB-4FC1-9341-BA0195AC5885}" type="presParOf" srcId="{29F5C6A6-81A6-4410-9DD9-630FCDE1E944}" destId="{6C0D13E4-774A-44D3-9A8B-3901D7987987}" srcOrd="2" destOrd="0" presId="urn:microsoft.com/office/officeart/2005/8/layout/orgChart1"/>
    <dgm:cxn modelId="{884B4BF0-7D92-4CCA-9036-59A67E9319B9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образования 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Совершенствование организации питания в образовательных учреждениях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Предоставление услуг по дошкольному, общему, дополнительному образованию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600" b="1" dirty="0" smtClean="0"/>
            <a:t>Организация оздоровительной кампании детей</a:t>
          </a:r>
          <a:endParaRPr lang="ru-RU" sz="16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600" b="1" dirty="0" smtClean="0"/>
            <a:t>Проведение мероприятий с различными категориями молодежи</a:t>
          </a:r>
          <a:endParaRPr lang="ru-RU" sz="1600" b="1" dirty="0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5C7F3EB3-C96A-435B-B77D-8736093AD894}">
      <dgm:prSet phldrT="[Текст]" custT="1"/>
      <dgm:spPr/>
      <dgm:t>
        <a:bodyPr/>
        <a:lstStyle/>
        <a:p>
          <a:r>
            <a:rPr lang="ru-RU" sz="1600" b="1" dirty="0" smtClean="0"/>
            <a:t>Прочие мероприятия в области образования</a:t>
          </a:r>
          <a:endParaRPr lang="ru-RU" sz="1600" b="1" dirty="0"/>
        </a:p>
      </dgm:t>
    </dgm:pt>
    <dgm:pt modelId="{C85B600E-3762-4DB4-9C98-3A2908976833}" type="parTrans" cxnId="{608B5B87-E815-4A8F-B87A-64388FBE3630}">
      <dgm:prSet/>
      <dgm:spPr/>
      <dgm:t>
        <a:bodyPr/>
        <a:lstStyle/>
        <a:p>
          <a:endParaRPr lang="ru-RU" dirty="0"/>
        </a:p>
      </dgm:t>
    </dgm:pt>
    <dgm:pt modelId="{61ABF5DC-A24E-4CDD-A857-314AB3113D10}" type="sibTrans" cxnId="{608B5B87-E815-4A8F-B87A-64388FBE3630}">
      <dgm:prSet/>
      <dgm:spPr/>
      <dgm:t>
        <a:bodyPr/>
        <a:lstStyle/>
        <a:p>
          <a:endParaRPr lang="ru-RU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5" custScaleX="197626" custScaleY="83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5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5" custScaleX="1976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3" presStyleCnt="5" custScaleX="194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DF35E765-0CEF-42AF-B33A-EE8548CE8A0E}" type="pres">
      <dgm:prSet presAssocID="{C85B600E-3762-4DB4-9C98-3A290897683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E18AE793-5194-4F9E-8948-A3AE485995F6}" type="pres">
      <dgm:prSet presAssocID="{C85B600E-3762-4DB4-9C98-3A290897683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99842BF8-6655-4811-B8C5-140E99E1A5FF}" type="pres">
      <dgm:prSet presAssocID="{5C7F3EB3-C96A-435B-B77D-8736093AD894}" presName="root2" presStyleCnt="0"/>
      <dgm:spPr/>
    </dgm:pt>
    <dgm:pt modelId="{5FBE82E2-2096-4790-BE95-95F5B3E00E36}" type="pres">
      <dgm:prSet presAssocID="{5C7F3EB3-C96A-435B-B77D-8736093AD894}" presName="LevelTwoTextNode" presStyleLbl="node2" presStyleIdx="4" presStyleCnt="5" custScaleX="197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AE9BE9-33E4-452B-BADA-B868D59DDCF9}" type="pres">
      <dgm:prSet presAssocID="{5C7F3EB3-C96A-435B-B77D-8736093AD894}" presName="level3hierChild" presStyleCnt="0"/>
      <dgm:spPr/>
    </dgm:pt>
  </dgm:ptLst>
  <dgm:cxnLst>
    <dgm:cxn modelId="{99637E14-0F68-4B4F-A682-1D28FD64B0BF}" type="presOf" srcId="{F17B68C8-CC6F-45D1-84BE-7CFEF98C2820}" destId="{DEDD6177-EFF5-4D6D-8237-D435AC505A58}" srcOrd="0" destOrd="0" presId="urn:microsoft.com/office/officeart/2005/8/layout/hierarchy2"/>
    <dgm:cxn modelId="{FFC6ED3E-55CD-44CE-BAA4-7A902E568E70}" type="presOf" srcId="{934836D2-F006-49BD-8068-8CE670728DF4}" destId="{CD2BF7B2-0757-476C-B136-9393C3C72598}" srcOrd="0" destOrd="0" presId="urn:microsoft.com/office/officeart/2005/8/layout/hierarchy2"/>
    <dgm:cxn modelId="{C8FEFE87-4108-4B17-9ECC-CE9E046CDEA0}" type="presOf" srcId="{C85B600E-3762-4DB4-9C98-3A2908976833}" destId="{E18AE793-5194-4F9E-8948-A3AE485995F6}" srcOrd="1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9562017B-F04D-4CC8-A4FF-FDB946FD9794}" type="presOf" srcId="{5C7F3EB3-C96A-435B-B77D-8736093AD894}" destId="{5FBE82E2-2096-4790-BE95-95F5B3E00E36}" srcOrd="0" destOrd="0" presId="urn:microsoft.com/office/officeart/2005/8/layout/hierarchy2"/>
    <dgm:cxn modelId="{147F3465-F274-466D-9C7F-F04E50077AC6}" type="presOf" srcId="{934836D2-F006-49BD-8068-8CE670728DF4}" destId="{C5C92A22-1254-44F1-A2AD-23E390FCBF62}" srcOrd="1" destOrd="0" presId="urn:microsoft.com/office/officeart/2005/8/layout/hierarchy2"/>
    <dgm:cxn modelId="{BFB2CD27-2F77-4FEC-A438-8739B9389E74}" type="presOf" srcId="{3E1DFA07-9F9D-4FC2-B13E-ED0B1010D7E7}" destId="{B6902CCE-F04E-41DB-9AD7-03CF4234B3B0}" srcOrd="0" destOrd="0" presId="urn:microsoft.com/office/officeart/2005/8/layout/hierarchy2"/>
    <dgm:cxn modelId="{CCC9E696-79EE-424B-93A2-8DBB19BC4852}" type="presOf" srcId="{AAB48B11-6AD4-4D59-85AE-170DBB668187}" destId="{63BE079C-72AE-419A-A222-F13CE548172C}" srcOrd="0" destOrd="0" presId="urn:microsoft.com/office/officeart/2005/8/layout/hierarchy2"/>
    <dgm:cxn modelId="{160F3599-868A-49DA-ABD0-E546EED4C3AB}" type="presOf" srcId="{C245E11A-56D6-4731-A053-05035D784921}" destId="{29EE38E9-DB7B-44C9-9F19-8A6A5F9F04A5}" srcOrd="1" destOrd="0" presId="urn:microsoft.com/office/officeart/2005/8/layout/hierarchy2"/>
    <dgm:cxn modelId="{D39BBC99-AAC3-49A2-934D-EF0E63A1CED7}" type="presOf" srcId="{F45C5B3E-BA3E-4A36-AC7C-BAD20306B4BE}" destId="{42CCDA10-EB51-45D2-8667-F048FAFD89FC}" srcOrd="0" destOrd="0" presId="urn:microsoft.com/office/officeart/2005/8/layout/hierarchy2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9D6A4122-5F79-48E6-A06F-280D0AA7105C}" type="presOf" srcId="{C245E11A-56D6-4731-A053-05035D784921}" destId="{453686EE-7A06-4A45-AF4C-128845BF909D}" srcOrd="0" destOrd="0" presId="urn:microsoft.com/office/officeart/2005/8/layout/hierarchy2"/>
    <dgm:cxn modelId="{E6BD1F06-1CF9-438E-8744-5FE0176B8C84}" type="presOf" srcId="{5AFAAB68-272A-4DE4-9F61-98186143217C}" destId="{DA529306-CDD0-44AC-BB88-3531712D6E63}" srcOrd="0" destOrd="0" presId="urn:microsoft.com/office/officeart/2005/8/layout/hierarchy2"/>
    <dgm:cxn modelId="{8C997041-86CE-492E-BDD1-EAF1CE514B22}" type="presOf" srcId="{F45C5B3E-BA3E-4A36-AC7C-BAD20306B4BE}" destId="{74478B45-C9F5-44FA-A73A-737A8942C764}" srcOrd="1" destOrd="0" presId="urn:microsoft.com/office/officeart/2005/8/layout/hierarchy2"/>
    <dgm:cxn modelId="{608B5B87-E815-4A8F-B87A-64388FBE3630}" srcId="{E74F9540-3800-46C9-A988-1BA1E9521147}" destId="{5C7F3EB3-C96A-435B-B77D-8736093AD894}" srcOrd="4" destOrd="0" parTransId="{C85B600E-3762-4DB4-9C98-3A2908976833}" sibTransId="{61ABF5DC-A24E-4CDD-A857-314AB3113D10}"/>
    <dgm:cxn modelId="{CCC76E7E-36D1-417F-8551-686A2F1D5C7F}" type="presOf" srcId="{56F58708-8DE5-4D9F-96B3-17D9B5D090EE}" destId="{C43D7F69-CD25-4696-9FB5-B80AC8D74827}" srcOrd="0" destOrd="0" presId="urn:microsoft.com/office/officeart/2005/8/layout/hierarchy2"/>
    <dgm:cxn modelId="{2EB25F52-A760-40B2-A403-108444AE6782}" type="presOf" srcId="{F17B68C8-CC6F-45D1-84BE-7CFEF98C2820}" destId="{0339368D-49AF-49F4-B89E-D6EF683895FD}" srcOrd="1" destOrd="0" presId="urn:microsoft.com/office/officeart/2005/8/layout/hierarchy2"/>
    <dgm:cxn modelId="{B0AE304F-3483-4EB6-9090-19A5FFCDD145}" type="presOf" srcId="{E74F9540-3800-46C9-A988-1BA1E9521147}" destId="{96E9B77B-10C4-4054-B85D-D83F962C554E}" srcOrd="0" destOrd="0" presId="urn:microsoft.com/office/officeart/2005/8/layout/hierarchy2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BC6AF8D3-6F8C-4F8A-B05D-6938E19FDF38}" type="presOf" srcId="{C85B600E-3762-4DB4-9C98-3A2908976833}" destId="{DF35E765-0CEF-42AF-B33A-EE8548CE8A0E}" srcOrd="0" destOrd="0" presId="urn:microsoft.com/office/officeart/2005/8/layout/hierarchy2"/>
    <dgm:cxn modelId="{F21B9316-4427-4F04-A8B9-6A7579D16A79}" srcId="{E74F9540-3800-46C9-A988-1BA1E9521147}" destId="{AAB48B11-6AD4-4D59-85AE-170DBB668187}" srcOrd="3" destOrd="0" parTransId="{C245E11A-56D6-4731-A053-05035D784921}" sibTransId="{4D5117CE-CFE7-451E-8B55-AF75F66D3471}"/>
    <dgm:cxn modelId="{F0CAB617-F933-4735-B74C-67C0E783C00E}" type="presOf" srcId="{9A6BC6BC-2450-4152-90AF-FB9E663A0EE8}" destId="{70A6F7BC-3825-46A4-A231-3E9BCE2B68FB}" srcOrd="0" destOrd="0" presId="urn:microsoft.com/office/officeart/2005/8/layout/hierarchy2"/>
    <dgm:cxn modelId="{813B573F-234B-4C86-9592-3603BB163A46}" type="presParOf" srcId="{C43D7F69-CD25-4696-9FB5-B80AC8D74827}" destId="{FBAB7464-EBF5-4F9D-AAAC-AE55086C79A3}" srcOrd="0" destOrd="0" presId="urn:microsoft.com/office/officeart/2005/8/layout/hierarchy2"/>
    <dgm:cxn modelId="{FD0824C0-ED01-459C-A148-28E7203000AB}" type="presParOf" srcId="{FBAB7464-EBF5-4F9D-AAAC-AE55086C79A3}" destId="{96E9B77B-10C4-4054-B85D-D83F962C554E}" srcOrd="0" destOrd="0" presId="urn:microsoft.com/office/officeart/2005/8/layout/hierarchy2"/>
    <dgm:cxn modelId="{BE8232B8-D161-42F0-8776-6D21B123BF27}" type="presParOf" srcId="{FBAB7464-EBF5-4F9D-AAAC-AE55086C79A3}" destId="{015439C9-C269-4EDC-A598-95DF63250F20}" srcOrd="1" destOrd="0" presId="urn:microsoft.com/office/officeart/2005/8/layout/hierarchy2"/>
    <dgm:cxn modelId="{118A4110-48C8-40F6-AC2C-660F4BAA2E11}" type="presParOf" srcId="{015439C9-C269-4EDC-A598-95DF63250F20}" destId="{CD2BF7B2-0757-476C-B136-9393C3C72598}" srcOrd="0" destOrd="0" presId="urn:microsoft.com/office/officeart/2005/8/layout/hierarchy2"/>
    <dgm:cxn modelId="{8738160C-4E5F-425B-A492-93563F042B1B}" type="presParOf" srcId="{CD2BF7B2-0757-476C-B136-9393C3C72598}" destId="{C5C92A22-1254-44F1-A2AD-23E390FCBF62}" srcOrd="0" destOrd="0" presId="urn:microsoft.com/office/officeart/2005/8/layout/hierarchy2"/>
    <dgm:cxn modelId="{C9CCF117-3580-4081-ABCE-AC9C66D5D168}" type="presParOf" srcId="{015439C9-C269-4EDC-A598-95DF63250F20}" destId="{6B1CB496-A7C7-47B2-B675-46E034AE8E04}" srcOrd="1" destOrd="0" presId="urn:microsoft.com/office/officeart/2005/8/layout/hierarchy2"/>
    <dgm:cxn modelId="{E064A6B1-8259-4606-A0B7-35484BFFB3EA}" type="presParOf" srcId="{6B1CB496-A7C7-47B2-B675-46E034AE8E04}" destId="{DA529306-CDD0-44AC-BB88-3531712D6E63}" srcOrd="0" destOrd="0" presId="urn:microsoft.com/office/officeart/2005/8/layout/hierarchy2"/>
    <dgm:cxn modelId="{59961702-BEA4-4E57-A5AF-0586F341768E}" type="presParOf" srcId="{6B1CB496-A7C7-47B2-B675-46E034AE8E04}" destId="{CF17CB18-2D04-49ED-8761-FB292FC16E54}" srcOrd="1" destOrd="0" presId="urn:microsoft.com/office/officeart/2005/8/layout/hierarchy2"/>
    <dgm:cxn modelId="{045423EA-135C-42D2-80F1-9EDC11DA8EFF}" type="presParOf" srcId="{015439C9-C269-4EDC-A598-95DF63250F20}" destId="{42CCDA10-EB51-45D2-8667-F048FAFD89FC}" srcOrd="2" destOrd="0" presId="urn:microsoft.com/office/officeart/2005/8/layout/hierarchy2"/>
    <dgm:cxn modelId="{FB199BE1-F548-47B7-B42D-C8E6559E7DF4}" type="presParOf" srcId="{42CCDA10-EB51-45D2-8667-F048FAFD89FC}" destId="{74478B45-C9F5-44FA-A73A-737A8942C764}" srcOrd="0" destOrd="0" presId="urn:microsoft.com/office/officeart/2005/8/layout/hierarchy2"/>
    <dgm:cxn modelId="{41986A8D-E6CB-440B-8A3A-81E1E791C6E7}" type="presParOf" srcId="{015439C9-C269-4EDC-A598-95DF63250F20}" destId="{7A7697C9-E581-42BD-8E8D-D7D62E5E3A18}" srcOrd="3" destOrd="0" presId="urn:microsoft.com/office/officeart/2005/8/layout/hierarchy2"/>
    <dgm:cxn modelId="{3C0012EF-4944-408D-BBB9-7BCCA87C0318}" type="presParOf" srcId="{7A7697C9-E581-42BD-8E8D-D7D62E5E3A18}" destId="{B6902CCE-F04E-41DB-9AD7-03CF4234B3B0}" srcOrd="0" destOrd="0" presId="urn:microsoft.com/office/officeart/2005/8/layout/hierarchy2"/>
    <dgm:cxn modelId="{2D857120-030D-4070-A2C2-052127FB0D47}" type="presParOf" srcId="{7A7697C9-E581-42BD-8E8D-D7D62E5E3A18}" destId="{065F7707-1CDD-42CA-BD16-FDD42374B88F}" srcOrd="1" destOrd="0" presId="urn:microsoft.com/office/officeart/2005/8/layout/hierarchy2"/>
    <dgm:cxn modelId="{A364F6D9-B1BF-4C46-B5B0-DAA2FAA7A4F7}" type="presParOf" srcId="{015439C9-C269-4EDC-A598-95DF63250F20}" destId="{DEDD6177-EFF5-4D6D-8237-D435AC505A58}" srcOrd="4" destOrd="0" presId="urn:microsoft.com/office/officeart/2005/8/layout/hierarchy2"/>
    <dgm:cxn modelId="{942D8221-2353-4F14-9B39-3E5F17321745}" type="presParOf" srcId="{DEDD6177-EFF5-4D6D-8237-D435AC505A58}" destId="{0339368D-49AF-49F4-B89E-D6EF683895FD}" srcOrd="0" destOrd="0" presId="urn:microsoft.com/office/officeart/2005/8/layout/hierarchy2"/>
    <dgm:cxn modelId="{E8C8C08D-78A6-4E2E-A7DA-9F8A6FD0EADE}" type="presParOf" srcId="{015439C9-C269-4EDC-A598-95DF63250F20}" destId="{A8B452A0-16A0-49CB-9806-3DF467B7AA09}" srcOrd="5" destOrd="0" presId="urn:microsoft.com/office/officeart/2005/8/layout/hierarchy2"/>
    <dgm:cxn modelId="{90F85F6D-31A4-4489-9DE1-32F5F48C2D39}" type="presParOf" srcId="{A8B452A0-16A0-49CB-9806-3DF467B7AA09}" destId="{70A6F7BC-3825-46A4-A231-3E9BCE2B68FB}" srcOrd="0" destOrd="0" presId="urn:microsoft.com/office/officeart/2005/8/layout/hierarchy2"/>
    <dgm:cxn modelId="{D75C752E-CC61-423E-9AE4-6705DAA91E35}" type="presParOf" srcId="{A8B452A0-16A0-49CB-9806-3DF467B7AA09}" destId="{5E7415AD-AF79-460D-A8BF-BCDB68ACCF68}" srcOrd="1" destOrd="0" presId="urn:microsoft.com/office/officeart/2005/8/layout/hierarchy2"/>
    <dgm:cxn modelId="{DC6E63F9-E96B-46A5-ACE1-FB0806996300}" type="presParOf" srcId="{015439C9-C269-4EDC-A598-95DF63250F20}" destId="{453686EE-7A06-4A45-AF4C-128845BF909D}" srcOrd="6" destOrd="0" presId="urn:microsoft.com/office/officeart/2005/8/layout/hierarchy2"/>
    <dgm:cxn modelId="{5E14774C-46FA-4DD6-9517-A52FD1244A49}" type="presParOf" srcId="{453686EE-7A06-4A45-AF4C-128845BF909D}" destId="{29EE38E9-DB7B-44C9-9F19-8A6A5F9F04A5}" srcOrd="0" destOrd="0" presId="urn:microsoft.com/office/officeart/2005/8/layout/hierarchy2"/>
    <dgm:cxn modelId="{BF1713BD-0E03-4992-B842-4D6DA10D4240}" type="presParOf" srcId="{015439C9-C269-4EDC-A598-95DF63250F20}" destId="{E536A79D-15D6-4F30-B259-A7D91F054847}" srcOrd="7" destOrd="0" presId="urn:microsoft.com/office/officeart/2005/8/layout/hierarchy2"/>
    <dgm:cxn modelId="{A08E3807-581F-48CA-B02E-5C926AA2E960}" type="presParOf" srcId="{E536A79D-15D6-4F30-B259-A7D91F054847}" destId="{63BE079C-72AE-419A-A222-F13CE548172C}" srcOrd="0" destOrd="0" presId="urn:microsoft.com/office/officeart/2005/8/layout/hierarchy2"/>
    <dgm:cxn modelId="{42803894-450C-4985-8685-B756CC687D29}" type="presParOf" srcId="{E536A79D-15D6-4F30-B259-A7D91F054847}" destId="{A0691880-F24F-4D7A-9755-D14389F17CA0}" srcOrd="1" destOrd="0" presId="urn:microsoft.com/office/officeart/2005/8/layout/hierarchy2"/>
    <dgm:cxn modelId="{22C2E28A-CEF9-49B2-B3F1-204599970735}" type="presParOf" srcId="{015439C9-C269-4EDC-A598-95DF63250F20}" destId="{DF35E765-0CEF-42AF-B33A-EE8548CE8A0E}" srcOrd="8" destOrd="0" presId="urn:microsoft.com/office/officeart/2005/8/layout/hierarchy2"/>
    <dgm:cxn modelId="{CAFA3181-F676-42AD-B136-8EFD37F09165}" type="presParOf" srcId="{DF35E765-0CEF-42AF-B33A-EE8548CE8A0E}" destId="{E18AE793-5194-4F9E-8948-A3AE485995F6}" srcOrd="0" destOrd="0" presId="urn:microsoft.com/office/officeart/2005/8/layout/hierarchy2"/>
    <dgm:cxn modelId="{F2842EBA-B9CF-4C9D-A99F-EF27C9CFA5FB}" type="presParOf" srcId="{015439C9-C269-4EDC-A598-95DF63250F20}" destId="{99842BF8-6655-4811-B8C5-140E99E1A5FF}" srcOrd="9" destOrd="0" presId="urn:microsoft.com/office/officeart/2005/8/layout/hierarchy2"/>
    <dgm:cxn modelId="{61882A6F-F3CB-4A3C-9DB6-014C09F300BC}" type="presParOf" srcId="{99842BF8-6655-4811-B8C5-140E99E1A5FF}" destId="{5FBE82E2-2096-4790-BE95-95F5B3E00E36}" srcOrd="0" destOrd="0" presId="urn:microsoft.com/office/officeart/2005/8/layout/hierarchy2"/>
    <dgm:cxn modelId="{BB3EFA2F-2E9C-44C8-92E2-140FBA8AFABF}" type="presParOf" srcId="{99842BF8-6655-4811-B8C5-140E99E1A5FF}" destId="{EAAE9BE9-33E4-452B-BADA-B868D59DDCF9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2BBC5BB-EBBA-4BED-81FC-881FB9186F17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A5157DB-B23C-43AC-9615-E05BC5ECE3F1}">
      <dgm:prSet phldrT="[Текст]" custT="1"/>
      <dgm:spPr/>
      <dgm:t>
        <a:bodyPr/>
        <a:lstStyle/>
        <a:p>
          <a:r>
            <a:rPr lang="ru-RU" sz="2000" b="1" i="1" dirty="0" smtClean="0"/>
            <a:t>Основные направления расходов  в сфере культуры </a:t>
          </a:r>
          <a:endParaRPr lang="ru-RU" sz="2000" b="1" i="1" dirty="0"/>
        </a:p>
      </dgm:t>
    </dgm:pt>
    <dgm:pt modelId="{A68D8B11-FBF2-4536-8EB5-B26193826505}" type="parTrans" cxnId="{6A304238-7443-41D0-86C0-8DC1EC326A3B}">
      <dgm:prSet/>
      <dgm:spPr/>
      <dgm:t>
        <a:bodyPr/>
        <a:lstStyle/>
        <a:p>
          <a:endParaRPr lang="ru-RU"/>
        </a:p>
      </dgm:t>
    </dgm:pt>
    <dgm:pt modelId="{DCEDDCA4-4870-4E78-83B9-E949D5DF4694}" type="sibTrans" cxnId="{6A304238-7443-41D0-86C0-8DC1EC326A3B}">
      <dgm:prSet/>
      <dgm:spPr/>
      <dgm:t>
        <a:bodyPr/>
        <a:lstStyle/>
        <a:p>
          <a:endParaRPr lang="ru-RU"/>
        </a:p>
      </dgm:t>
    </dgm:pt>
    <dgm:pt modelId="{B53735F5-03D1-4D78-946F-27BC541C8DD9}">
      <dgm:prSet phldrT="[Текст]" custT="1"/>
      <dgm:spPr/>
      <dgm:t>
        <a:bodyPr/>
        <a:lstStyle/>
        <a:p>
          <a:r>
            <a:rPr lang="ru-RU" sz="1600" b="1" dirty="0" smtClean="0"/>
            <a:t>Организация и проведение  мероприятий культуры городского характера</a:t>
          </a:r>
          <a:endParaRPr lang="ru-RU" sz="1600" b="1" dirty="0"/>
        </a:p>
      </dgm:t>
    </dgm:pt>
    <dgm:pt modelId="{08CC532E-CE41-43C6-A416-E65A12A98E24}" type="parTrans" cxnId="{9ECD1E2F-C7C3-4F7C-B070-1F67469D21FB}">
      <dgm:prSet/>
      <dgm:spPr/>
      <dgm:t>
        <a:bodyPr/>
        <a:lstStyle/>
        <a:p>
          <a:endParaRPr lang="ru-RU" dirty="0"/>
        </a:p>
      </dgm:t>
    </dgm:pt>
    <dgm:pt modelId="{28391953-1023-4B05-A502-5873D6A1116B}" type="sibTrans" cxnId="{9ECD1E2F-C7C3-4F7C-B070-1F67469D21FB}">
      <dgm:prSet/>
      <dgm:spPr/>
      <dgm:t>
        <a:bodyPr/>
        <a:lstStyle/>
        <a:p>
          <a:endParaRPr lang="ru-RU"/>
        </a:p>
      </dgm:t>
    </dgm:pt>
    <dgm:pt modelId="{D4271939-FB23-4718-92EF-F5348DDBB4F2}">
      <dgm:prSet phldrT="[Текст]" custT="1"/>
      <dgm:spPr/>
      <dgm:t>
        <a:bodyPr/>
        <a:lstStyle/>
        <a:p>
          <a:r>
            <a:rPr lang="ru-RU" sz="1600" b="1" dirty="0" smtClean="0"/>
            <a:t>Обеспечение единой </a:t>
          </a:r>
          <a:r>
            <a:rPr lang="ru-RU" sz="1600" b="1" dirty="0" err="1" smtClean="0"/>
            <a:t>государственой</a:t>
          </a:r>
          <a:r>
            <a:rPr lang="ru-RU" sz="1600" b="1" dirty="0" smtClean="0"/>
            <a:t> политики в области культуры</a:t>
          </a:r>
          <a:endParaRPr lang="ru-RU" sz="1600" b="1" dirty="0"/>
        </a:p>
      </dgm:t>
    </dgm:pt>
    <dgm:pt modelId="{BDFEE90F-6525-4D20-A1D8-2C876A33C447}" type="sibTrans" cxnId="{282E591C-E72D-4278-AC8B-36F6E0FD344C}">
      <dgm:prSet/>
      <dgm:spPr/>
      <dgm:t>
        <a:bodyPr/>
        <a:lstStyle/>
        <a:p>
          <a:endParaRPr lang="ru-RU"/>
        </a:p>
      </dgm:t>
    </dgm:pt>
    <dgm:pt modelId="{D2884DF6-A0BC-46C1-BF57-9229BEF00896}" type="parTrans" cxnId="{282E591C-E72D-4278-AC8B-36F6E0FD344C}">
      <dgm:prSet/>
      <dgm:spPr/>
      <dgm:t>
        <a:bodyPr/>
        <a:lstStyle/>
        <a:p>
          <a:endParaRPr lang="ru-RU" dirty="0"/>
        </a:p>
      </dgm:t>
    </dgm:pt>
    <dgm:pt modelId="{32D53AE6-FE45-477B-8537-7C14BA497127}" type="pres">
      <dgm:prSet presAssocID="{02BBC5BB-EBBA-4BED-81FC-881FB9186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868AB2-9AEE-4501-85BE-97EFF2A5554D}" type="pres">
      <dgm:prSet presAssocID="{3A5157DB-B23C-43AC-9615-E05BC5ECE3F1}" presName="hierRoot1" presStyleCnt="0">
        <dgm:presLayoutVars>
          <dgm:hierBranch val="init"/>
        </dgm:presLayoutVars>
      </dgm:prSet>
      <dgm:spPr/>
    </dgm:pt>
    <dgm:pt modelId="{CBDC8F0C-C9B2-4BCF-B914-BFF2AF691B10}" type="pres">
      <dgm:prSet presAssocID="{3A5157DB-B23C-43AC-9615-E05BC5ECE3F1}" presName="rootComposite1" presStyleCnt="0"/>
      <dgm:spPr/>
    </dgm:pt>
    <dgm:pt modelId="{20CDC0FB-28F3-4CC1-85D7-98169AC51248}" type="pres">
      <dgm:prSet presAssocID="{3A5157DB-B23C-43AC-9615-E05BC5ECE3F1}" presName="rootText1" presStyleLbl="node0" presStyleIdx="0" presStyleCnt="1" custScaleX="184385" custScaleY="1466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FABAAB-51AA-4751-945B-C85A53B092CB}" type="pres">
      <dgm:prSet presAssocID="{3A5157DB-B23C-43AC-9615-E05BC5ECE3F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03A97C8-BA8E-4521-9C5C-7AABD0E68841}" type="pres">
      <dgm:prSet presAssocID="{3A5157DB-B23C-43AC-9615-E05BC5ECE3F1}" presName="hierChild2" presStyleCnt="0"/>
      <dgm:spPr/>
    </dgm:pt>
    <dgm:pt modelId="{471870F9-0A25-4EC8-8CF2-E688B1EEB5CB}" type="pres">
      <dgm:prSet presAssocID="{08CC532E-CE41-43C6-A416-E65A12A98E24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B43F701-4A81-4015-9E32-5EEE734800BA}" type="pres">
      <dgm:prSet presAssocID="{B53735F5-03D1-4D78-946F-27BC541C8DD9}" presName="hierRoot2" presStyleCnt="0">
        <dgm:presLayoutVars>
          <dgm:hierBranch val="init"/>
        </dgm:presLayoutVars>
      </dgm:prSet>
      <dgm:spPr/>
    </dgm:pt>
    <dgm:pt modelId="{DBE76A69-3AC8-4E96-923D-F3FC02091608}" type="pres">
      <dgm:prSet presAssocID="{B53735F5-03D1-4D78-946F-27BC541C8DD9}" presName="rootComposite" presStyleCnt="0"/>
      <dgm:spPr/>
    </dgm:pt>
    <dgm:pt modelId="{E48D334F-D2D8-4959-9517-CBAFF7AD4545}" type="pres">
      <dgm:prSet presAssocID="{B53735F5-03D1-4D78-946F-27BC541C8DD9}" presName="rootText" presStyleLbl="node2" presStyleIdx="0" presStyleCnt="2" custScaleX="109895" custScaleY="1481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AC7D2-2103-4A87-877B-D17388EFDCDF}" type="pres">
      <dgm:prSet presAssocID="{B53735F5-03D1-4D78-946F-27BC541C8DD9}" presName="rootConnector" presStyleLbl="node2" presStyleIdx="0" presStyleCnt="2"/>
      <dgm:spPr/>
      <dgm:t>
        <a:bodyPr/>
        <a:lstStyle/>
        <a:p>
          <a:endParaRPr lang="ru-RU"/>
        </a:p>
      </dgm:t>
    </dgm:pt>
    <dgm:pt modelId="{AB89F2A7-177B-43B8-8E1D-BA5077BB05E3}" type="pres">
      <dgm:prSet presAssocID="{B53735F5-03D1-4D78-946F-27BC541C8DD9}" presName="hierChild4" presStyleCnt="0"/>
      <dgm:spPr/>
    </dgm:pt>
    <dgm:pt modelId="{0201ADFB-4B51-48B2-BA2A-66C9333F4CC2}" type="pres">
      <dgm:prSet presAssocID="{B53735F5-03D1-4D78-946F-27BC541C8DD9}" presName="hierChild5" presStyleCnt="0"/>
      <dgm:spPr/>
    </dgm:pt>
    <dgm:pt modelId="{90754695-0374-4FB9-8A3A-5C5F46DEA891}" type="pres">
      <dgm:prSet presAssocID="{D2884DF6-A0BC-46C1-BF57-9229BEF0089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A573C28-7404-4F0D-9F19-313F0CBBE1E3}" type="pres">
      <dgm:prSet presAssocID="{D4271939-FB23-4718-92EF-F5348DDBB4F2}" presName="hierRoot2" presStyleCnt="0">
        <dgm:presLayoutVars>
          <dgm:hierBranch val="init"/>
        </dgm:presLayoutVars>
      </dgm:prSet>
      <dgm:spPr/>
    </dgm:pt>
    <dgm:pt modelId="{C5C5653D-52DB-445A-9D9C-C80DFF182ACF}" type="pres">
      <dgm:prSet presAssocID="{D4271939-FB23-4718-92EF-F5348DDBB4F2}" presName="rootComposite" presStyleCnt="0"/>
      <dgm:spPr/>
    </dgm:pt>
    <dgm:pt modelId="{7427BD45-887B-47D1-BBDA-6E8A71B42AB4}" type="pres">
      <dgm:prSet presAssocID="{D4271939-FB23-4718-92EF-F5348DDBB4F2}" presName="rootText" presStyleLbl="node2" presStyleIdx="1" presStyleCnt="2" custScaleX="125509" custScaleY="148101" custLinFactNeighborX="-1146" custLinFactNeighborY="3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FECDD-41BF-482C-8ACE-D562641668CB}" type="pres">
      <dgm:prSet presAssocID="{D4271939-FB23-4718-92EF-F5348DDBB4F2}" presName="rootConnector" presStyleLbl="node2" presStyleIdx="1" presStyleCnt="2"/>
      <dgm:spPr/>
      <dgm:t>
        <a:bodyPr/>
        <a:lstStyle/>
        <a:p>
          <a:endParaRPr lang="ru-RU"/>
        </a:p>
      </dgm:t>
    </dgm:pt>
    <dgm:pt modelId="{ED2EA2B9-BB13-44E2-83DC-BCB9789A2EF6}" type="pres">
      <dgm:prSet presAssocID="{D4271939-FB23-4718-92EF-F5348DDBB4F2}" presName="hierChild4" presStyleCnt="0"/>
      <dgm:spPr/>
    </dgm:pt>
    <dgm:pt modelId="{C3CFAA75-6EC3-419A-9B3B-B26949EBE362}" type="pres">
      <dgm:prSet presAssocID="{D4271939-FB23-4718-92EF-F5348DDBB4F2}" presName="hierChild5" presStyleCnt="0"/>
      <dgm:spPr/>
    </dgm:pt>
    <dgm:pt modelId="{24DBB229-761B-4D5F-88C7-D444B5707353}" type="pres">
      <dgm:prSet presAssocID="{3A5157DB-B23C-43AC-9615-E05BC5ECE3F1}" presName="hierChild3" presStyleCnt="0"/>
      <dgm:spPr/>
    </dgm:pt>
  </dgm:ptLst>
  <dgm:cxnLst>
    <dgm:cxn modelId="{9ECD1E2F-C7C3-4F7C-B070-1F67469D21FB}" srcId="{3A5157DB-B23C-43AC-9615-E05BC5ECE3F1}" destId="{B53735F5-03D1-4D78-946F-27BC541C8DD9}" srcOrd="0" destOrd="0" parTransId="{08CC532E-CE41-43C6-A416-E65A12A98E24}" sibTransId="{28391953-1023-4B05-A502-5873D6A1116B}"/>
    <dgm:cxn modelId="{156FC278-2135-4524-A3F4-A9A37906FC6D}" type="presOf" srcId="{D2884DF6-A0BC-46C1-BF57-9229BEF00896}" destId="{90754695-0374-4FB9-8A3A-5C5F46DEA891}" srcOrd="0" destOrd="0" presId="urn:microsoft.com/office/officeart/2005/8/layout/orgChart1"/>
    <dgm:cxn modelId="{1D796E77-130A-4DAB-862D-818964FFC14B}" type="presOf" srcId="{3A5157DB-B23C-43AC-9615-E05BC5ECE3F1}" destId="{20CDC0FB-28F3-4CC1-85D7-98169AC51248}" srcOrd="0" destOrd="0" presId="urn:microsoft.com/office/officeart/2005/8/layout/orgChart1"/>
    <dgm:cxn modelId="{282E591C-E72D-4278-AC8B-36F6E0FD344C}" srcId="{3A5157DB-B23C-43AC-9615-E05BC5ECE3F1}" destId="{D4271939-FB23-4718-92EF-F5348DDBB4F2}" srcOrd="1" destOrd="0" parTransId="{D2884DF6-A0BC-46C1-BF57-9229BEF00896}" sibTransId="{BDFEE90F-6525-4D20-A1D8-2C876A33C447}"/>
    <dgm:cxn modelId="{48F36B8A-AF01-497F-9181-1F88C1700CB9}" type="presOf" srcId="{B53735F5-03D1-4D78-946F-27BC541C8DD9}" destId="{E48D334F-D2D8-4959-9517-CBAFF7AD4545}" srcOrd="0" destOrd="0" presId="urn:microsoft.com/office/officeart/2005/8/layout/orgChart1"/>
    <dgm:cxn modelId="{7499F605-FF54-47B6-9483-1084CD144D56}" type="presOf" srcId="{02BBC5BB-EBBA-4BED-81FC-881FB9186F17}" destId="{32D53AE6-FE45-477B-8537-7C14BA497127}" srcOrd="0" destOrd="0" presId="urn:microsoft.com/office/officeart/2005/8/layout/orgChart1"/>
    <dgm:cxn modelId="{9762C592-4142-4A1E-A2CA-A83AB0D879AA}" type="presOf" srcId="{D4271939-FB23-4718-92EF-F5348DDBB4F2}" destId="{EDBFECDD-41BF-482C-8ACE-D562641668CB}" srcOrd="1" destOrd="0" presId="urn:microsoft.com/office/officeart/2005/8/layout/orgChart1"/>
    <dgm:cxn modelId="{1F4C3F22-D174-4671-BC6D-8288DBCB939D}" type="presOf" srcId="{08CC532E-CE41-43C6-A416-E65A12A98E24}" destId="{471870F9-0A25-4EC8-8CF2-E688B1EEB5CB}" srcOrd="0" destOrd="0" presId="urn:microsoft.com/office/officeart/2005/8/layout/orgChart1"/>
    <dgm:cxn modelId="{4EC58ED8-2608-4F10-AF69-59AC4C1DDFF1}" type="presOf" srcId="{D4271939-FB23-4718-92EF-F5348DDBB4F2}" destId="{7427BD45-887B-47D1-BBDA-6E8A71B42AB4}" srcOrd="0" destOrd="0" presId="urn:microsoft.com/office/officeart/2005/8/layout/orgChart1"/>
    <dgm:cxn modelId="{6A304238-7443-41D0-86C0-8DC1EC326A3B}" srcId="{02BBC5BB-EBBA-4BED-81FC-881FB9186F17}" destId="{3A5157DB-B23C-43AC-9615-E05BC5ECE3F1}" srcOrd="0" destOrd="0" parTransId="{A68D8B11-FBF2-4536-8EB5-B26193826505}" sibTransId="{DCEDDCA4-4870-4E78-83B9-E949D5DF4694}"/>
    <dgm:cxn modelId="{0CF1EFD3-31CD-4985-8852-C838C673FC06}" type="presOf" srcId="{B53735F5-03D1-4D78-946F-27BC541C8DD9}" destId="{70FAC7D2-2103-4A87-877B-D17388EFDCDF}" srcOrd="1" destOrd="0" presId="urn:microsoft.com/office/officeart/2005/8/layout/orgChart1"/>
    <dgm:cxn modelId="{3142834F-07E4-49E7-B8EB-B511FF57D8DD}" type="presOf" srcId="{3A5157DB-B23C-43AC-9615-E05BC5ECE3F1}" destId="{21FABAAB-51AA-4751-945B-C85A53B092CB}" srcOrd="1" destOrd="0" presId="urn:microsoft.com/office/officeart/2005/8/layout/orgChart1"/>
    <dgm:cxn modelId="{B772950D-F4D3-439F-9DA2-E9CDE5CA24B5}" type="presParOf" srcId="{32D53AE6-FE45-477B-8537-7C14BA497127}" destId="{4B868AB2-9AEE-4501-85BE-97EFF2A5554D}" srcOrd="0" destOrd="0" presId="urn:microsoft.com/office/officeart/2005/8/layout/orgChart1"/>
    <dgm:cxn modelId="{793BAD4B-E640-43B7-857E-EFE8161734D8}" type="presParOf" srcId="{4B868AB2-9AEE-4501-85BE-97EFF2A5554D}" destId="{CBDC8F0C-C9B2-4BCF-B914-BFF2AF691B10}" srcOrd="0" destOrd="0" presId="urn:microsoft.com/office/officeart/2005/8/layout/orgChart1"/>
    <dgm:cxn modelId="{52FE72AB-8890-49BE-8076-DE8CD9DFF11F}" type="presParOf" srcId="{CBDC8F0C-C9B2-4BCF-B914-BFF2AF691B10}" destId="{20CDC0FB-28F3-4CC1-85D7-98169AC51248}" srcOrd="0" destOrd="0" presId="urn:microsoft.com/office/officeart/2005/8/layout/orgChart1"/>
    <dgm:cxn modelId="{8B70797E-05F2-4771-AF2A-E0112AEF2376}" type="presParOf" srcId="{CBDC8F0C-C9B2-4BCF-B914-BFF2AF691B10}" destId="{21FABAAB-51AA-4751-945B-C85A53B092CB}" srcOrd="1" destOrd="0" presId="urn:microsoft.com/office/officeart/2005/8/layout/orgChart1"/>
    <dgm:cxn modelId="{C8D52803-63BE-4031-AC27-DEDC9F55EEEE}" type="presParOf" srcId="{4B868AB2-9AEE-4501-85BE-97EFF2A5554D}" destId="{F03A97C8-BA8E-4521-9C5C-7AABD0E68841}" srcOrd="1" destOrd="0" presId="urn:microsoft.com/office/officeart/2005/8/layout/orgChart1"/>
    <dgm:cxn modelId="{8EC748C8-B2A0-4C23-98BF-BAD5A309C37E}" type="presParOf" srcId="{F03A97C8-BA8E-4521-9C5C-7AABD0E68841}" destId="{471870F9-0A25-4EC8-8CF2-E688B1EEB5CB}" srcOrd="0" destOrd="0" presId="urn:microsoft.com/office/officeart/2005/8/layout/orgChart1"/>
    <dgm:cxn modelId="{36853BEF-7562-420E-A916-EACF29C0B346}" type="presParOf" srcId="{F03A97C8-BA8E-4521-9C5C-7AABD0E68841}" destId="{9B43F701-4A81-4015-9E32-5EEE734800BA}" srcOrd="1" destOrd="0" presId="urn:microsoft.com/office/officeart/2005/8/layout/orgChart1"/>
    <dgm:cxn modelId="{9C9726D7-A9E5-49A7-9873-06F3CDCB8541}" type="presParOf" srcId="{9B43F701-4A81-4015-9E32-5EEE734800BA}" destId="{DBE76A69-3AC8-4E96-923D-F3FC02091608}" srcOrd="0" destOrd="0" presId="urn:microsoft.com/office/officeart/2005/8/layout/orgChart1"/>
    <dgm:cxn modelId="{2848E478-CE83-42B0-8A5D-E054B91DF02C}" type="presParOf" srcId="{DBE76A69-3AC8-4E96-923D-F3FC02091608}" destId="{E48D334F-D2D8-4959-9517-CBAFF7AD4545}" srcOrd="0" destOrd="0" presId="urn:microsoft.com/office/officeart/2005/8/layout/orgChart1"/>
    <dgm:cxn modelId="{40301ACE-F89F-479D-B0B2-7C86432963A6}" type="presParOf" srcId="{DBE76A69-3AC8-4E96-923D-F3FC02091608}" destId="{70FAC7D2-2103-4A87-877B-D17388EFDCDF}" srcOrd="1" destOrd="0" presId="urn:microsoft.com/office/officeart/2005/8/layout/orgChart1"/>
    <dgm:cxn modelId="{77E45B44-7440-4F73-84BD-BD6C85CAC647}" type="presParOf" srcId="{9B43F701-4A81-4015-9E32-5EEE734800BA}" destId="{AB89F2A7-177B-43B8-8E1D-BA5077BB05E3}" srcOrd="1" destOrd="0" presId="urn:microsoft.com/office/officeart/2005/8/layout/orgChart1"/>
    <dgm:cxn modelId="{2CF6FDA8-6CB3-4F79-B29C-1B493E435692}" type="presParOf" srcId="{9B43F701-4A81-4015-9E32-5EEE734800BA}" destId="{0201ADFB-4B51-48B2-BA2A-66C9333F4CC2}" srcOrd="2" destOrd="0" presId="urn:microsoft.com/office/officeart/2005/8/layout/orgChart1"/>
    <dgm:cxn modelId="{6AEAABAE-7174-462C-9B5D-B5F5742D3D7A}" type="presParOf" srcId="{F03A97C8-BA8E-4521-9C5C-7AABD0E68841}" destId="{90754695-0374-4FB9-8A3A-5C5F46DEA891}" srcOrd="2" destOrd="0" presId="urn:microsoft.com/office/officeart/2005/8/layout/orgChart1"/>
    <dgm:cxn modelId="{A4A60D49-431A-4895-AF56-61B58D75991A}" type="presParOf" srcId="{F03A97C8-BA8E-4521-9C5C-7AABD0E68841}" destId="{9A573C28-7404-4F0D-9F19-313F0CBBE1E3}" srcOrd="3" destOrd="0" presId="urn:microsoft.com/office/officeart/2005/8/layout/orgChart1"/>
    <dgm:cxn modelId="{236EE818-9922-4ECA-B827-68FAC6E1746F}" type="presParOf" srcId="{9A573C28-7404-4F0D-9F19-313F0CBBE1E3}" destId="{C5C5653D-52DB-445A-9D9C-C80DFF182ACF}" srcOrd="0" destOrd="0" presId="urn:microsoft.com/office/officeart/2005/8/layout/orgChart1"/>
    <dgm:cxn modelId="{474FA123-A6AA-4E2F-AEE3-7A1FD639996D}" type="presParOf" srcId="{C5C5653D-52DB-445A-9D9C-C80DFF182ACF}" destId="{7427BD45-887B-47D1-BBDA-6E8A71B42AB4}" srcOrd="0" destOrd="0" presId="urn:microsoft.com/office/officeart/2005/8/layout/orgChart1"/>
    <dgm:cxn modelId="{86C20EC8-CB0E-4D22-BA46-854906908727}" type="presParOf" srcId="{C5C5653D-52DB-445A-9D9C-C80DFF182ACF}" destId="{EDBFECDD-41BF-482C-8ACE-D562641668CB}" srcOrd="1" destOrd="0" presId="urn:microsoft.com/office/officeart/2005/8/layout/orgChart1"/>
    <dgm:cxn modelId="{941FFE2A-AA33-4638-96B2-80FDF8046844}" type="presParOf" srcId="{9A573C28-7404-4F0D-9F19-313F0CBBE1E3}" destId="{ED2EA2B9-BB13-44E2-83DC-BCB9789A2EF6}" srcOrd="1" destOrd="0" presId="urn:microsoft.com/office/officeart/2005/8/layout/orgChart1"/>
    <dgm:cxn modelId="{4F7DCFBB-97D4-49D0-9748-678837BEF3C7}" type="presParOf" srcId="{9A573C28-7404-4F0D-9F19-313F0CBBE1E3}" destId="{C3CFAA75-6EC3-419A-9B3B-B26949EBE362}" srcOrd="2" destOrd="0" presId="urn:microsoft.com/office/officeart/2005/8/layout/orgChart1"/>
    <dgm:cxn modelId="{D172F684-1774-47D4-BE77-08A060588897}" type="presParOf" srcId="{4B868AB2-9AEE-4501-85BE-97EFF2A5554D}" destId="{24DBB229-761B-4D5F-88C7-D444B5707353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6AA26FB-31D6-4DC7-874E-13309432DED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F9DB66-AE0B-409D-B728-2F3081E45BF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ru-RU" sz="3200" b="1" i="1" dirty="0" smtClean="0"/>
            <a:t>Основные направления расходов в области физической культуры и спорта:</a:t>
          </a:r>
          <a:endParaRPr lang="ru-RU" sz="3200" b="1" i="1" dirty="0"/>
        </a:p>
      </dgm:t>
    </dgm:pt>
    <dgm:pt modelId="{418DCE81-BCC0-452E-B93E-2C785C10E474}" type="parTrans" cxnId="{5994F9AA-C971-4DFD-9D63-A3BB47B6B651}">
      <dgm:prSet/>
      <dgm:spPr/>
      <dgm:t>
        <a:bodyPr/>
        <a:lstStyle/>
        <a:p>
          <a:endParaRPr lang="ru-RU"/>
        </a:p>
      </dgm:t>
    </dgm:pt>
    <dgm:pt modelId="{D20FED5F-98DF-49C4-BA9F-5B4CB5AB3D8C}" type="sibTrans" cxnId="{5994F9AA-C971-4DFD-9D63-A3BB47B6B651}">
      <dgm:prSet/>
      <dgm:spPr/>
      <dgm:t>
        <a:bodyPr/>
        <a:lstStyle/>
        <a:p>
          <a:endParaRPr lang="ru-RU"/>
        </a:p>
      </dgm:t>
    </dgm:pt>
    <dgm:pt modelId="{BC960878-37EE-41FA-B14B-023F954D669D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Проведение физкультурно- оздоровительных и спортивно- массовых мероприятий </a:t>
          </a:r>
          <a:endParaRPr lang="ru-RU" dirty="0"/>
        </a:p>
      </dgm:t>
    </dgm:pt>
    <dgm:pt modelId="{985FD81B-7553-475A-983C-C7300D282683}" type="parTrans" cxnId="{F6118340-EB2F-4A58-82C8-DEBDCE0744C0}">
      <dgm:prSet/>
      <dgm:spPr/>
      <dgm:t>
        <a:bodyPr/>
        <a:lstStyle/>
        <a:p>
          <a:endParaRPr lang="ru-RU"/>
        </a:p>
      </dgm:t>
    </dgm:pt>
    <dgm:pt modelId="{266B4746-7E31-425B-A630-DEDFED0BAD12}" type="sibTrans" cxnId="{F6118340-EB2F-4A58-82C8-DEBDCE0744C0}">
      <dgm:prSet/>
      <dgm:spPr/>
      <dgm:t>
        <a:bodyPr/>
        <a:lstStyle/>
        <a:p>
          <a:endParaRPr lang="ru-RU"/>
        </a:p>
      </dgm:t>
    </dgm:pt>
    <dgm:pt modelId="{ED7F18B8-46C3-4C6F-8632-59A53A04004B}" type="pres">
      <dgm:prSet presAssocID="{66AA26FB-31D6-4DC7-874E-13309432DE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61B2AE-0168-489C-90EA-631E34D134BA}" type="pres">
      <dgm:prSet presAssocID="{BC960878-37EE-41FA-B14B-023F954D669D}" presName="boxAndChildren" presStyleCnt="0"/>
      <dgm:spPr/>
    </dgm:pt>
    <dgm:pt modelId="{4B14FBC0-DC2E-4887-8186-9696D6128BFB}" type="pres">
      <dgm:prSet presAssocID="{BC960878-37EE-41FA-B14B-023F954D669D}" presName="parentTextBox" presStyleLbl="node1" presStyleIdx="0" presStyleCnt="2"/>
      <dgm:spPr/>
      <dgm:t>
        <a:bodyPr/>
        <a:lstStyle/>
        <a:p>
          <a:endParaRPr lang="ru-RU"/>
        </a:p>
      </dgm:t>
    </dgm:pt>
    <dgm:pt modelId="{2B9641DD-DF13-4C5A-8A82-BB2F57A1E3F8}" type="pres">
      <dgm:prSet presAssocID="{D20FED5F-98DF-49C4-BA9F-5B4CB5AB3D8C}" presName="sp" presStyleCnt="0"/>
      <dgm:spPr/>
    </dgm:pt>
    <dgm:pt modelId="{1FDC7407-7A7F-49BD-8757-6811D62A41A8}" type="pres">
      <dgm:prSet presAssocID="{67F9DB66-AE0B-409D-B728-2F3081E45BF0}" presName="arrowAndChildren" presStyleCnt="0"/>
      <dgm:spPr/>
    </dgm:pt>
    <dgm:pt modelId="{1E249F86-C79D-464F-970C-5AE2A61F481D}" type="pres">
      <dgm:prSet presAssocID="{67F9DB66-AE0B-409D-B728-2F3081E45BF0}" presName="parentTextArrow" presStyleLbl="node1" presStyleIdx="1" presStyleCnt="2" custScaleX="93008"/>
      <dgm:spPr/>
      <dgm:t>
        <a:bodyPr/>
        <a:lstStyle/>
        <a:p>
          <a:endParaRPr lang="ru-RU"/>
        </a:p>
      </dgm:t>
    </dgm:pt>
  </dgm:ptLst>
  <dgm:cxnLst>
    <dgm:cxn modelId="{69322605-2502-4DC2-A3C9-B4A77416A5A4}" type="presOf" srcId="{BC960878-37EE-41FA-B14B-023F954D669D}" destId="{4B14FBC0-DC2E-4887-8186-9696D6128BFB}" srcOrd="0" destOrd="0" presId="urn:microsoft.com/office/officeart/2005/8/layout/process4"/>
    <dgm:cxn modelId="{5994F9AA-C971-4DFD-9D63-A3BB47B6B651}" srcId="{66AA26FB-31D6-4DC7-874E-13309432DED5}" destId="{67F9DB66-AE0B-409D-B728-2F3081E45BF0}" srcOrd="0" destOrd="0" parTransId="{418DCE81-BCC0-452E-B93E-2C785C10E474}" sibTransId="{D20FED5F-98DF-49C4-BA9F-5B4CB5AB3D8C}"/>
    <dgm:cxn modelId="{F6118340-EB2F-4A58-82C8-DEBDCE0744C0}" srcId="{66AA26FB-31D6-4DC7-874E-13309432DED5}" destId="{BC960878-37EE-41FA-B14B-023F954D669D}" srcOrd="1" destOrd="0" parTransId="{985FD81B-7553-475A-983C-C7300D282683}" sibTransId="{266B4746-7E31-425B-A630-DEDFED0BAD12}"/>
    <dgm:cxn modelId="{266135EE-7EAD-454B-ACD0-7033DC995B85}" type="presOf" srcId="{66AA26FB-31D6-4DC7-874E-13309432DED5}" destId="{ED7F18B8-46C3-4C6F-8632-59A53A04004B}" srcOrd="0" destOrd="0" presId="urn:microsoft.com/office/officeart/2005/8/layout/process4"/>
    <dgm:cxn modelId="{905B28A3-7D68-475B-A16D-B36FF4FEAA19}" type="presOf" srcId="{67F9DB66-AE0B-409D-B728-2F3081E45BF0}" destId="{1E249F86-C79D-464F-970C-5AE2A61F481D}" srcOrd="0" destOrd="0" presId="urn:microsoft.com/office/officeart/2005/8/layout/process4"/>
    <dgm:cxn modelId="{B01A7B5D-74FE-40E7-8C16-B859368283A7}" type="presParOf" srcId="{ED7F18B8-46C3-4C6F-8632-59A53A04004B}" destId="{3061B2AE-0168-489C-90EA-631E34D134BA}" srcOrd="0" destOrd="0" presId="urn:microsoft.com/office/officeart/2005/8/layout/process4"/>
    <dgm:cxn modelId="{BFEAF977-7FBF-4149-AA90-93A43BDD8940}" type="presParOf" srcId="{3061B2AE-0168-489C-90EA-631E34D134BA}" destId="{4B14FBC0-DC2E-4887-8186-9696D6128BFB}" srcOrd="0" destOrd="0" presId="urn:microsoft.com/office/officeart/2005/8/layout/process4"/>
    <dgm:cxn modelId="{EC040995-F425-468C-9A9F-3A61811798B3}" type="presParOf" srcId="{ED7F18B8-46C3-4C6F-8632-59A53A04004B}" destId="{2B9641DD-DF13-4C5A-8A82-BB2F57A1E3F8}" srcOrd="1" destOrd="0" presId="urn:microsoft.com/office/officeart/2005/8/layout/process4"/>
    <dgm:cxn modelId="{23AC2029-FC94-446E-A9B1-85F8D4D7140E}" type="presParOf" srcId="{ED7F18B8-46C3-4C6F-8632-59A53A04004B}" destId="{1FDC7407-7A7F-49BD-8757-6811D62A41A8}" srcOrd="2" destOrd="0" presId="urn:microsoft.com/office/officeart/2005/8/layout/process4"/>
    <dgm:cxn modelId="{C18106B9-0415-4B95-B2B0-121C3F89831E}" type="presParOf" srcId="{1FDC7407-7A7F-49BD-8757-6811D62A41A8}" destId="{1E249F86-C79D-464F-970C-5AE2A61F481D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715B0D7-2002-4F0E-83A8-45735E0C40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CCBB0-0C4C-4683-A89F-2B22384B0E4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000" b="1" dirty="0" smtClean="0"/>
            <a:t>Основные направления  в расходовании средств</a:t>
          </a:r>
          <a:endParaRPr lang="ru-RU" sz="2000" b="1" dirty="0"/>
        </a:p>
      </dgm:t>
    </dgm:pt>
    <dgm:pt modelId="{C28AB9AC-E5E8-4EDF-A16D-DE4E69CA2304}" type="parTrans" cxnId="{11557765-23B1-4734-AD1E-3654946A3797}">
      <dgm:prSet/>
      <dgm:spPr/>
      <dgm:t>
        <a:bodyPr/>
        <a:lstStyle/>
        <a:p>
          <a:endParaRPr lang="ru-RU"/>
        </a:p>
      </dgm:t>
    </dgm:pt>
    <dgm:pt modelId="{0E172792-AD77-4DCF-A226-9723F992BD03}" type="sibTrans" cxnId="{11557765-23B1-4734-AD1E-3654946A3797}">
      <dgm:prSet/>
      <dgm:spPr/>
      <dgm:t>
        <a:bodyPr/>
        <a:lstStyle/>
        <a:p>
          <a:endParaRPr lang="ru-RU"/>
        </a:p>
      </dgm:t>
    </dgm:pt>
    <dgm:pt modelId="{B6729B59-320A-431D-8CA7-4CF43B77E42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Благоустройство территории</a:t>
          </a:r>
          <a:endParaRPr lang="ru-RU" dirty="0"/>
        </a:p>
      </dgm:t>
    </dgm:pt>
    <dgm:pt modelId="{672BD6E4-CA26-4BDA-8A64-C835D406AA3A}" type="parTrans" cxnId="{47F9F0E8-F552-4110-B422-D5AF9482E502}">
      <dgm:prSet/>
      <dgm:spPr/>
      <dgm:t>
        <a:bodyPr/>
        <a:lstStyle/>
        <a:p>
          <a:endParaRPr lang="ru-RU"/>
        </a:p>
      </dgm:t>
    </dgm:pt>
    <dgm:pt modelId="{44B9A07E-F0D2-454C-AC31-163D8E02825F}" type="sibTrans" cxnId="{47F9F0E8-F552-4110-B422-D5AF9482E502}">
      <dgm:prSet/>
      <dgm:spPr/>
      <dgm:t>
        <a:bodyPr/>
        <a:lstStyle/>
        <a:p>
          <a:endParaRPr lang="ru-RU"/>
        </a:p>
      </dgm:t>
    </dgm:pt>
    <dgm:pt modelId="{90453086-9975-4696-8CDD-4F7BA42A7348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/>
            <a:t>Финансирование мероприятий в области коммунального хозяйства</a:t>
          </a:r>
          <a:endParaRPr lang="ru-RU" dirty="0"/>
        </a:p>
      </dgm:t>
    </dgm:pt>
    <dgm:pt modelId="{DC07D50B-5806-4320-BCC6-9E815B6FE217}" type="sibTrans" cxnId="{1249C5E2-F2AB-4785-A8B4-C25CDB03D419}">
      <dgm:prSet/>
      <dgm:spPr/>
      <dgm:t>
        <a:bodyPr/>
        <a:lstStyle/>
        <a:p>
          <a:endParaRPr lang="ru-RU"/>
        </a:p>
      </dgm:t>
    </dgm:pt>
    <dgm:pt modelId="{09CB5E2E-A0DE-4F9B-869C-1CA0B0B020EF}" type="parTrans" cxnId="{1249C5E2-F2AB-4785-A8B4-C25CDB03D419}">
      <dgm:prSet/>
      <dgm:spPr/>
      <dgm:t>
        <a:bodyPr/>
        <a:lstStyle/>
        <a:p>
          <a:endParaRPr lang="ru-RU"/>
        </a:p>
      </dgm:t>
    </dgm:pt>
    <dgm:pt modelId="{41E25556-02DB-4BDE-B40A-DD9ADC754FE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/>
            <a:t>Финансирование мероприятий в области жилищного хозяйства</a:t>
          </a:r>
          <a:r>
            <a:rPr lang="ru-RU" sz="1200" dirty="0" smtClean="0"/>
            <a:t> </a:t>
          </a:r>
          <a:endParaRPr lang="ru-RU" sz="1200" dirty="0"/>
        </a:p>
      </dgm:t>
    </dgm:pt>
    <dgm:pt modelId="{D39B5E9D-FD84-44FD-BB34-C7081FB5FB46}" type="sibTrans" cxnId="{E96E31FC-D85A-4355-8150-13528ACDCDAA}">
      <dgm:prSet/>
      <dgm:spPr/>
      <dgm:t>
        <a:bodyPr/>
        <a:lstStyle/>
        <a:p>
          <a:endParaRPr lang="ru-RU"/>
        </a:p>
      </dgm:t>
    </dgm:pt>
    <dgm:pt modelId="{3ADCD03C-F02A-40F9-9F09-3264F26D0DC0}" type="parTrans" cxnId="{E96E31FC-D85A-4355-8150-13528ACDCDAA}">
      <dgm:prSet/>
      <dgm:spPr/>
      <dgm:t>
        <a:bodyPr/>
        <a:lstStyle/>
        <a:p>
          <a:endParaRPr lang="ru-RU"/>
        </a:p>
      </dgm:t>
    </dgm:pt>
    <dgm:pt modelId="{58C41D0F-0F59-4640-83C7-E7E7EB34B0A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 ЗАТО составляет  1,8 тыс. руб. </a:t>
          </a:r>
          <a:endParaRPr lang="ru-RU" dirty="0"/>
        </a:p>
      </dgm:t>
    </dgm:pt>
    <dgm:pt modelId="{BD898403-06CD-408B-B728-9A56E194520E}" type="parTrans" cxnId="{CAD80B6F-CD79-4BDC-9730-043F1DD6CB5B}">
      <dgm:prSet/>
      <dgm:spPr/>
      <dgm:t>
        <a:bodyPr/>
        <a:lstStyle/>
        <a:p>
          <a:endParaRPr lang="ru-RU"/>
        </a:p>
      </dgm:t>
    </dgm:pt>
    <dgm:pt modelId="{24CEC7FD-FA7A-427E-BDC8-2A1851F2CE3C}" type="sibTrans" cxnId="{CAD80B6F-CD79-4BDC-9730-043F1DD6CB5B}">
      <dgm:prSet/>
      <dgm:spPr/>
      <dgm:t>
        <a:bodyPr/>
        <a:lstStyle/>
        <a:p>
          <a:endParaRPr lang="ru-RU"/>
        </a:p>
      </dgm:t>
    </dgm:pt>
    <dgm:pt modelId="{094059A2-1D54-43AE-81AB-116E50A05990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 ЗАТО составляет  0,6 тыс. руб. </a:t>
          </a:r>
          <a:endParaRPr lang="ru-RU" dirty="0"/>
        </a:p>
      </dgm:t>
    </dgm:pt>
    <dgm:pt modelId="{CD36E440-881B-438F-A1E1-925C9DDD323D}" type="parTrans" cxnId="{A4B5510C-0B4C-4630-BF92-D096C05E39B3}">
      <dgm:prSet/>
      <dgm:spPr/>
      <dgm:t>
        <a:bodyPr/>
        <a:lstStyle/>
        <a:p>
          <a:endParaRPr lang="ru-RU"/>
        </a:p>
      </dgm:t>
    </dgm:pt>
    <dgm:pt modelId="{337A8945-DBF7-4FE0-8250-5E3FB178CD4B}" type="sibTrans" cxnId="{A4B5510C-0B4C-4630-BF92-D096C05E39B3}">
      <dgm:prSet/>
      <dgm:spPr/>
      <dgm:t>
        <a:bodyPr/>
        <a:lstStyle/>
        <a:p>
          <a:endParaRPr lang="ru-RU"/>
        </a:p>
      </dgm:t>
    </dgm:pt>
    <dgm:pt modelId="{FF232EA6-C744-4ED7-9849-3F72B3C24DA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i="1" dirty="0" smtClean="0"/>
            <a:t>Объем расходов в расчете на 1 жителя ЗАТО составляет  3,3 тыс. руб. </a:t>
          </a:r>
          <a:endParaRPr lang="ru-RU" dirty="0"/>
        </a:p>
      </dgm:t>
    </dgm:pt>
    <dgm:pt modelId="{BFE811C7-2B5F-47D1-99C1-34491F9D664B}" type="parTrans" cxnId="{95928266-8F1D-42D6-B8AA-00B6724D907C}">
      <dgm:prSet/>
      <dgm:spPr/>
      <dgm:t>
        <a:bodyPr/>
        <a:lstStyle/>
        <a:p>
          <a:endParaRPr lang="ru-RU"/>
        </a:p>
      </dgm:t>
    </dgm:pt>
    <dgm:pt modelId="{2AD5F54D-FB28-4934-9776-D391E6DFE2EA}" type="sibTrans" cxnId="{95928266-8F1D-42D6-B8AA-00B6724D907C}">
      <dgm:prSet/>
      <dgm:spPr/>
      <dgm:t>
        <a:bodyPr/>
        <a:lstStyle/>
        <a:p>
          <a:endParaRPr lang="ru-RU"/>
        </a:p>
      </dgm:t>
    </dgm:pt>
    <dgm:pt modelId="{9F36A459-57DC-4803-BF1D-48A54F38ECD8}" type="pres">
      <dgm:prSet presAssocID="{B715B0D7-2002-4F0E-83A8-45735E0C40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02D7D-F076-4824-B16D-1E57B85781E6}" type="pres">
      <dgm:prSet presAssocID="{991CCBB0-0C4C-4683-A89F-2B22384B0E49}" presName="hierRoot1" presStyleCnt="0">
        <dgm:presLayoutVars>
          <dgm:hierBranch val="init"/>
        </dgm:presLayoutVars>
      </dgm:prSet>
      <dgm:spPr/>
    </dgm:pt>
    <dgm:pt modelId="{FE19D04A-F3AA-4D53-8EC2-CC08B6755606}" type="pres">
      <dgm:prSet presAssocID="{991CCBB0-0C4C-4683-A89F-2B22384B0E49}" presName="rootComposite1" presStyleCnt="0"/>
      <dgm:spPr/>
    </dgm:pt>
    <dgm:pt modelId="{F1F0F183-D12B-42ED-973C-3A73B0E4F263}" type="pres">
      <dgm:prSet presAssocID="{991CCBB0-0C4C-4683-A89F-2B22384B0E49}" presName="rootText1" presStyleLbl="node0" presStyleIdx="0" presStyleCnt="1" custScaleX="440322" custScaleY="88238" custLinFactNeighborX="6744" custLinFactNeighborY="-42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350974-0763-4B94-9036-2BC0CCC7A1FF}" type="pres">
      <dgm:prSet presAssocID="{991CCBB0-0C4C-4683-A89F-2B22384B0E4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3FBF2E-58CD-438C-949F-DCF386E01685}" type="pres">
      <dgm:prSet presAssocID="{991CCBB0-0C4C-4683-A89F-2B22384B0E49}" presName="hierChild2" presStyleCnt="0"/>
      <dgm:spPr/>
    </dgm:pt>
    <dgm:pt modelId="{443A85F0-321D-40AF-B2ED-E7FC877455A9}" type="pres">
      <dgm:prSet presAssocID="{3ADCD03C-F02A-40F9-9F09-3264F26D0DC0}" presName="Name37" presStyleLbl="parChTrans1D2" presStyleIdx="0" presStyleCnt="3"/>
      <dgm:spPr/>
      <dgm:t>
        <a:bodyPr/>
        <a:lstStyle/>
        <a:p>
          <a:endParaRPr lang="ru-RU"/>
        </a:p>
      </dgm:t>
    </dgm:pt>
    <dgm:pt modelId="{91F86EA4-1165-4C35-A38E-647DC3056D30}" type="pres">
      <dgm:prSet presAssocID="{41E25556-02DB-4BDE-B40A-DD9ADC754FE1}" presName="hierRoot2" presStyleCnt="0">
        <dgm:presLayoutVars>
          <dgm:hierBranch val="init"/>
        </dgm:presLayoutVars>
      </dgm:prSet>
      <dgm:spPr/>
    </dgm:pt>
    <dgm:pt modelId="{A780F1F6-5C2D-4242-80A2-3D0F8751F013}" type="pres">
      <dgm:prSet presAssocID="{41E25556-02DB-4BDE-B40A-DD9ADC754FE1}" presName="rootComposite" presStyleCnt="0"/>
      <dgm:spPr/>
    </dgm:pt>
    <dgm:pt modelId="{4107F775-7147-4647-99F0-87390C93E2DD}" type="pres">
      <dgm:prSet presAssocID="{41E25556-02DB-4BDE-B40A-DD9ADC754FE1}" presName="rootText" presStyleLbl="node2" presStyleIdx="0" presStyleCnt="3" custScaleY="139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B6318-1436-4C13-BCE4-02B1FC2B447F}" type="pres">
      <dgm:prSet presAssocID="{41E25556-02DB-4BDE-B40A-DD9ADC754FE1}" presName="rootConnector" presStyleLbl="node2" presStyleIdx="0" presStyleCnt="3"/>
      <dgm:spPr/>
      <dgm:t>
        <a:bodyPr/>
        <a:lstStyle/>
        <a:p>
          <a:endParaRPr lang="ru-RU"/>
        </a:p>
      </dgm:t>
    </dgm:pt>
    <dgm:pt modelId="{0AD58290-DBCD-4457-9F90-498D0FD0513C}" type="pres">
      <dgm:prSet presAssocID="{41E25556-02DB-4BDE-B40A-DD9ADC754FE1}" presName="hierChild4" presStyleCnt="0"/>
      <dgm:spPr/>
    </dgm:pt>
    <dgm:pt modelId="{72EAF4F2-D33F-4C71-B77D-26B1B2642C0B}" type="pres">
      <dgm:prSet presAssocID="{BD898403-06CD-408B-B728-9A56E194520E}" presName="Name37" presStyleLbl="parChTrans1D3" presStyleIdx="0" presStyleCnt="3"/>
      <dgm:spPr/>
      <dgm:t>
        <a:bodyPr/>
        <a:lstStyle/>
        <a:p>
          <a:endParaRPr lang="ru-RU"/>
        </a:p>
      </dgm:t>
    </dgm:pt>
    <dgm:pt modelId="{E9E0F910-C6ED-44BC-8FED-6CF2AA0DD4D9}" type="pres">
      <dgm:prSet presAssocID="{58C41D0F-0F59-4640-83C7-E7E7EB34B0A3}" presName="hierRoot2" presStyleCnt="0">
        <dgm:presLayoutVars>
          <dgm:hierBranch val="init"/>
        </dgm:presLayoutVars>
      </dgm:prSet>
      <dgm:spPr/>
    </dgm:pt>
    <dgm:pt modelId="{9D13D834-78A3-48B5-B785-330B27FAB4A1}" type="pres">
      <dgm:prSet presAssocID="{58C41D0F-0F59-4640-83C7-E7E7EB34B0A3}" presName="rootComposite" presStyleCnt="0"/>
      <dgm:spPr/>
    </dgm:pt>
    <dgm:pt modelId="{357BC5BC-2FC3-4A6E-93AB-14B663F5363A}" type="pres">
      <dgm:prSet presAssocID="{58C41D0F-0F59-4640-83C7-E7E7EB34B0A3}" presName="rootText" presStyleLbl="node3" presStyleIdx="0" presStyleCnt="3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FAE4CA-22F5-459E-BCBD-93215632242E}" type="pres">
      <dgm:prSet presAssocID="{58C41D0F-0F59-4640-83C7-E7E7EB34B0A3}" presName="rootConnector" presStyleLbl="node3" presStyleIdx="0" presStyleCnt="3"/>
      <dgm:spPr/>
      <dgm:t>
        <a:bodyPr/>
        <a:lstStyle/>
        <a:p>
          <a:endParaRPr lang="ru-RU"/>
        </a:p>
      </dgm:t>
    </dgm:pt>
    <dgm:pt modelId="{2F2FC8BB-7A08-495A-AD83-049BCCF02FC6}" type="pres">
      <dgm:prSet presAssocID="{58C41D0F-0F59-4640-83C7-E7E7EB34B0A3}" presName="hierChild4" presStyleCnt="0"/>
      <dgm:spPr/>
    </dgm:pt>
    <dgm:pt modelId="{6BA5461A-35F7-4FDB-B19B-6A5E1A6169E1}" type="pres">
      <dgm:prSet presAssocID="{58C41D0F-0F59-4640-83C7-E7E7EB34B0A3}" presName="hierChild5" presStyleCnt="0"/>
      <dgm:spPr/>
    </dgm:pt>
    <dgm:pt modelId="{62CD1C68-1502-45DF-A663-7F678DB796D1}" type="pres">
      <dgm:prSet presAssocID="{41E25556-02DB-4BDE-B40A-DD9ADC754FE1}" presName="hierChild5" presStyleCnt="0"/>
      <dgm:spPr/>
    </dgm:pt>
    <dgm:pt modelId="{28A19608-3DC9-42AF-BEDB-7A528FE24F51}" type="pres">
      <dgm:prSet presAssocID="{09CB5E2E-A0DE-4F9B-869C-1CA0B0B020EF}" presName="Name37" presStyleLbl="parChTrans1D2" presStyleIdx="1" presStyleCnt="3"/>
      <dgm:spPr/>
      <dgm:t>
        <a:bodyPr/>
        <a:lstStyle/>
        <a:p>
          <a:endParaRPr lang="ru-RU"/>
        </a:p>
      </dgm:t>
    </dgm:pt>
    <dgm:pt modelId="{7295D043-532A-4106-85FB-F38EABAE9110}" type="pres">
      <dgm:prSet presAssocID="{90453086-9975-4696-8CDD-4F7BA42A7348}" presName="hierRoot2" presStyleCnt="0">
        <dgm:presLayoutVars>
          <dgm:hierBranch val="init"/>
        </dgm:presLayoutVars>
      </dgm:prSet>
      <dgm:spPr/>
    </dgm:pt>
    <dgm:pt modelId="{EDDFAA0F-9B98-42FE-8722-ADBFE0EDAA2A}" type="pres">
      <dgm:prSet presAssocID="{90453086-9975-4696-8CDD-4F7BA42A7348}" presName="rootComposite" presStyleCnt="0"/>
      <dgm:spPr/>
    </dgm:pt>
    <dgm:pt modelId="{67D893A1-99A6-4333-980D-9A61C7371604}" type="pres">
      <dgm:prSet presAssocID="{90453086-9975-4696-8CDD-4F7BA42A7348}" presName="rootText" presStyleLbl="node2" presStyleIdx="1" presStyleCnt="3" custScaleY="139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B92987-9B2D-4CE3-A9BF-E1EA9E6D2B50}" type="pres">
      <dgm:prSet presAssocID="{90453086-9975-4696-8CDD-4F7BA42A7348}" presName="rootConnector" presStyleLbl="node2" presStyleIdx="1" presStyleCnt="3"/>
      <dgm:spPr/>
      <dgm:t>
        <a:bodyPr/>
        <a:lstStyle/>
        <a:p>
          <a:endParaRPr lang="ru-RU"/>
        </a:p>
      </dgm:t>
    </dgm:pt>
    <dgm:pt modelId="{6B01B7EA-5E67-4C41-ABA6-96C065A8BC87}" type="pres">
      <dgm:prSet presAssocID="{90453086-9975-4696-8CDD-4F7BA42A7348}" presName="hierChild4" presStyleCnt="0"/>
      <dgm:spPr/>
    </dgm:pt>
    <dgm:pt modelId="{F27F3943-BC1C-499D-B8E2-2E69ACB36BD1}" type="pres">
      <dgm:prSet presAssocID="{CD36E440-881B-438F-A1E1-925C9DDD323D}" presName="Name37" presStyleLbl="parChTrans1D3" presStyleIdx="1" presStyleCnt="3"/>
      <dgm:spPr/>
      <dgm:t>
        <a:bodyPr/>
        <a:lstStyle/>
        <a:p>
          <a:endParaRPr lang="ru-RU"/>
        </a:p>
      </dgm:t>
    </dgm:pt>
    <dgm:pt modelId="{C15CC5C0-D876-48D1-9573-0D12C275D092}" type="pres">
      <dgm:prSet presAssocID="{094059A2-1D54-43AE-81AB-116E50A05990}" presName="hierRoot2" presStyleCnt="0">
        <dgm:presLayoutVars>
          <dgm:hierBranch val="init"/>
        </dgm:presLayoutVars>
      </dgm:prSet>
      <dgm:spPr/>
    </dgm:pt>
    <dgm:pt modelId="{6A5744DF-3CC1-485A-B398-F9F462C00571}" type="pres">
      <dgm:prSet presAssocID="{094059A2-1D54-43AE-81AB-116E50A05990}" presName="rootComposite" presStyleCnt="0"/>
      <dgm:spPr/>
    </dgm:pt>
    <dgm:pt modelId="{0008611C-A5E8-48DB-8CD0-0F8663A52F34}" type="pres">
      <dgm:prSet presAssocID="{094059A2-1D54-43AE-81AB-116E50A05990}" presName="rootText" presStyleLbl="node3" presStyleIdx="1" presStyleCnt="3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54D7F9-2AA7-45C7-A7D0-0E2E5BF443B0}" type="pres">
      <dgm:prSet presAssocID="{094059A2-1D54-43AE-81AB-116E50A05990}" presName="rootConnector" presStyleLbl="node3" presStyleIdx="1" presStyleCnt="3"/>
      <dgm:spPr/>
      <dgm:t>
        <a:bodyPr/>
        <a:lstStyle/>
        <a:p>
          <a:endParaRPr lang="ru-RU"/>
        </a:p>
      </dgm:t>
    </dgm:pt>
    <dgm:pt modelId="{D216EDFE-932C-496B-97D2-6EA3956923BC}" type="pres">
      <dgm:prSet presAssocID="{094059A2-1D54-43AE-81AB-116E50A05990}" presName="hierChild4" presStyleCnt="0"/>
      <dgm:spPr/>
    </dgm:pt>
    <dgm:pt modelId="{8F6B0865-8B24-4176-B264-FA69366677CF}" type="pres">
      <dgm:prSet presAssocID="{094059A2-1D54-43AE-81AB-116E50A05990}" presName="hierChild5" presStyleCnt="0"/>
      <dgm:spPr/>
    </dgm:pt>
    <dgm:pt modelId="{6492FCCD-70AB-4B4D-AB89-B62151CA0968}" type="pres">
      <dgm:prSet presAssocID="{90453086-9975-4696-8CDD-4F7BA42A7348}" presName="hierChild5" presStyleCnt="0"/>
      <dgm:spPr/>
    </dgm:pt>
    <dgm:pt modelId="{1DED1555-235F-4AA7-8075-3E3C0E843E0C}" type="pres">
      <dgm:prSet presAssocID="{672BD6E4-CA26-4BDA-8A64-C835D406AA3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7AE3972-9377-4FB0-9C9B-01F43370302A}" type="pres">
      <dgm:prSet presAssocID="{B6729B59-320A-431D-8CA7-4CF43B77E425}" presName="hierRoot2" presStyleCnt="0">
        <dgm:presLayoutVars>
          <dgm:hierBranch val="init"/>
        </dgm:presLayoutVars>
      </dgm:prSet>
      <dgm:spPr/>
    </dgm:pt>
    <dgm:pt modelId="{13384DA0-8723-4FDC-96AC-0629F59E548B}" type="pres">
      <dgm:prSet presAssocID="{B6729B59-320A-431D-8CA7-4CF43B77E425}" presName="rootComposite" presStyleCnt="0"/>
      <dgm:spPr/>
    </dgm:pt>
    <dgm:pt modelId="{0FAADF72-A1F3-450E-852F-1F19FD5D9D07}" type="pres">
      <dgm:prSet presAssocID="{B6729B59-320A-431D-8CA7-4CF43B77E425}" presName="rootText" presStyleLbl="node2" presStyleIdx="2" presStyleCnt="3" custScaleY="142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F7E3A5-D038-4D14-9AA3-B74885863BBB}" type="pres">
      <dgm:prSet presAssocID="{B6729B59-320A-431D-8CA7-4CF43B77E425}" presName="rootConnector" presStyleLbl="node2" presStyleIdx="2" presStyleCnt="3"/>
      <dgm:spPr/>
      <dgm:t>
        <a:bodyPr/>
        <a:lstStyle/>
        <a:p>
          <a:endParaRPr lang="ru-RU"/>
        </a:p>
      </dgm:t>
    </dgm:pt>
    <dgm:pt modelId="{8DF8D5C2-F11B-4129-BC27-40E8BA78812B}" type="pres">
      <dgm:prSet presAssocID="{B6729B59-320A-431D-8CA7-4CF43B77E425}" presName="hierChild4" presStyleCnt="0"/>
      <dgm:spPr/>
    </dgm:pt>
    <dgm:pt modelId="{BBD6EBF7-21C3-4419-BC3F-CEC6EAB5FAE0}" type="pres">
      <dgm:prSet presAssocID="{BFE811C7-2B5F-47D1-99C1-34491F9D664B}" presName="Name37" presStyleLbl="parChTrans1D3" presStyleIdx="2" presStyleCnt="3"/>
      <dgm:spPr/>
      <dgm:t>
        <a:bodyPr/>
        <a:lstStyle/>
        <a:p>
          <a:endParaRPr lang="ru-RU"/>
        </a:p>
      </dgm:t>
    </dgm:pt>
    <dgm:pt modelId="{90FC22DA-39FD-4635-BA8C-E3145E64E2EC}" type="pres">
      <dgm:prSet presAssocID="{FF232EA6-C744-4ED7-9849-3F72B3C24DAA}" presName="hierRoot2" presStyleCnt="0">
        <dgm:presLayoutVars>
          <dgm:hierBranch val="init"/>
        </dgm:presLayoutVars>
      </dgm:prSet>
      <dgm:spPr/>
    </dgm:pt>
    <dgm:pt modelId="{0BCD2ABB-86F5-4609-9DE9-73BBE6A72221}" type="pres">
      <dgm:prSet presAssocID="{FF232EA6-C744-4ED7-9849-3F72B3C24DAA}" presName="rootComposite" presStyleCnt="0"/>
      <dgm:spPr/>
    </dgm:pt>
    <dgm:pt modelId="{AE59BF18-0905-49B7-ADEF-EBB7DAAEF7AA}" type="pres">
      <dgm:prSet presAssocID="{FF232EA6-C744-4ED7-9849-3F72B3C24DAA}" presName="rootText" presStyleLbl="node3" presStyleIdx="2" presStyleCnt="3" custScaleY="147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F6A0EF-6B04-473C-946A-E70E94366C4F}" type="pres">
      <dgm:prSet presAssocID="{FF232EA6-C744-4ED7-9849-3F72B3C24DAA}" presName="rootConnector" presStyleLbl="node3" presStyleIdx="2" presStyleCnt="3"/>
      <dgm:spPr/>
      <dgm:t>
        <a:bodyPr/>
        <a:lstStyle/>
        <a:p>
          <a:endParaRPr lang="ru-RU"/>
        </a:p>
      </dgm:t>
    </dgm:pt>
    <dgm:pt modelId="{A46FB8FE-177A-4FB3-B817-6040ABD880EB}" type="pres">
      <dgm:prSet presAssocID="{FF232EA6-C744-4ED7-9849-3F72B3C24DAA}" presName="hierChild4" presStyleCnt="0"/>
      <dgm:spPr/>
    </dgm:pt>
    <dgm:pt modelId="{C79E8709-43BE-48A9-8CBB-E6A033446E55}" type="pres">
      <dgm:prSet presAssocID="{FF232EA6-C744-4ED7-9849-3F72B3C24DAA}" presName="hierChild5" presStyleCnt="0"/>
      <dgm:spPr/>
    </dgm:pt>
    <dgm:pt modelId="{A674ABE2-CAF0-4F1B-B634-44CBDC8698B2}" type="pres">
      <dgm:prSet presAssocID="{B6729B59-320A-431D-8CA7-4CF43B77E425}" presName="hierChild5" presStyleCnt="0"/>
      <dgm:spPr/>
    </dgm:pt>
    <dgm:pt modelId="{A00E19AA-2259-4676-B2FD-32AC53FF224A}" type="pres">
      <dgm:prSet presAssocID="{991CCBB0-0C4C-4683-A89F-2B22384B0E49}" presName="hierChild3" presStyleCnt="0"/>
      <dgm:spPr/>
    </dgm:pt>
  </dgm:ptLst>
  <dgm:cxnLst>
    <dgm:cxn modelId="{4321A437-C294-4FF6-806C-21EEB397B3DE}" type="presOf" srcId="{CD36E440-881B-438F-A1E1-925C9DDD323D}" destId="{F27F3943-BC1C-499D-B8E2-2E69ACB36BD1}" srcOrd="0" destOrd="0" presId="urn:microsoft.com/office/officeart/2005/8/layout/orgChart1"/>
    <dgm:cxn modelId="{489D0471-ED27-42E9-8C25-0312972CB549}" type="presOf" srcId="{B6729B59-320A-431D-8CA7-4CF43B77E425}" destId="{0FAADF72-A1F3-450E-852F-1F19FD5D9D07}" srcOrd="0" destOrd="0" presId="urn:microsoft.com/office/officeart/2005/8/layout/orgChart1"/>
    <dgm:cxn modelId="{A856D364-6326-489B-8178-5ED368034B30}" type="presOf" srcId="{FF232EA6-C744-4ED7-9849-3F72B3C24DAA}" destId="{AE59BF18-0905-49B7-ADEF-EBB7DAAEF7AA}" srcOrd="0" destOrd="0" presId="urn:microsoft.com/office/officeart/2005/8/layout/orgChart1"/>
    <dgm:cxn modelId="{CAD80B6F-CD79-4BDC-9730-043F1DD6CB5B}" srcId="{41E25556-02DB-4BDE-B40A-DD9ADC754FE1}" destId="{58C41D0F-0F59-4640-83C7-E7E7EB34B0A3}" srcOrd="0" destOrd="0" parTransId="{BD898403-06CD-408B-B728-9A56E194520E}" sibTransId="{24CEC7FD-FA7A-427E-BDC8-2A1851F2CE3C}"/>
    <dgm:cxn modelId="{EEAAA3C1-F4CA-4DE1-B3B1-5F5230469D71}" type="presOf" srcId="{FF232EA6-C744-4ED7-9849-3F72B3C24DAA}" destId="{DAF6A0EF-6B04-473C-946A-E70E94366C4F}" srcOrd="1" destOrd="0" presId="urn:microsoft.com/office/officeart/2005/8/layout/orgChart1"/>
    <dgm:cxn modelId="{11557765-23B1-4734-AD1E-3654946A3797}" srcId="{B715B0D7-2002-4F0E-83A8-45735E0C4065}" destId="{991CCBB0-0C4C-4683-A89F-2B22384B0E49}" srcOrd="0" destOrd="0" parTransId="{C28AB9AC-E5E8-4EDF-A16D-DE4E69CA2304}" sibTransId="{0E172792-AD77-4DCF-A226-9723F992BD03}"/>
    <dgm:cxn modelId="{95928266-8F1D-42D6-B8AA-00B6724D907C}" srcId="{B6729B59-320A-431D-8CA7-4CF43B77E425}" destId="{FF232EA6-C744-4ED7-9849-3F72B3C24DAA}" srcOrd="0" destOrd="0" parTransId="{BFE811C7-2B5F-47D1-99C1-34491F9D664B}" sibTransId="{2AD5F54D-FB28-4934-9776-D391E6DFE2EA}"/>
    <dgm:cxn modelId="{E96E31FC-D85A-4355-8150-13528ACDCDAA}" srcId="{991CCBB0-0C4C-4683-A89F-2B22384B0E49}" destId="{41E25556-02DB-4BDE-B40A-DD9ADC754FE1}" srcOrd="0" destOrd="0" parTransId="{3ADCD03C-F02A-40F9-9F09-3264F26D0DC0}" sibTransId="{D39B5E9D-FD84-44FD-BB34-C7081FB5FB46}"/>
    <dgm:cxn modelId="{CB64CA3E-C3E2-46BA-B8CC-942E6ABF2CFD}" type="presOf" srcId="{41E25556-02DB-4BDE-B40A-DD9ADC754FE1}" destId="{3B6B6318-1436-4C13-BCE4-02B1FC2B447F}" srcOrd="1" destOrd="0" presId="urn:microsoft.com/office/officeart/2005/8/layout/orgChart1"/>
    <dgm:cxn modelId="{4AF3AF50-D089-4E33-A326-F6D431CC0252}" type="presOf" srcId="{BD898403-06CD-408B-B728-9A56E194520E}" destId="{72EAF4F2-D33F-4C71-B77D-26B1B2642C0B}" srcOrd="0" destOrd="0" presId="urn:microsoft.com/office/officeart/2005/8/layout/orgChart1"/>
    <dgm:cxn modelId="{9B2AAAF4-7BB9-40F6-B5D5-EBE354EC1277}" type="presOf" srcId="{BFE811C7-2B5F-47D1-99C1-34491F9D664B}" destId="{BBD6EBF7-21C3-4419-BC3F-CEC6EAB5FAE0}" srcOrd="0" destOrd="0" presId="urn:microsoft.com/office/officeart/2005/8/layout/orgChart1"/>
    <dgm:cxn modelId="{D4FF4251-6A70-4B72-A4BF-44042F0F3DFB}" type="presOf" srcId="{094059A2-1D54-43AE-81AB-116E50A05990}" destId="{0008611C-A5E8-48DB-8CD0-0F8663A52F34}" srcOrd="0" destOrd="0" presId="urn:microsoft.com/office/officeart/2005/8/layout/orgChart1"/>
    <dgm:cxn modelId="{62965F85-5A6A-4CF6-A78D-2E103DA094BA}" type="presOf" srcId="{991CCBB0-0C4C-4683-A89F-2B22384B0E49}" destId="{F1F0F183-D12B-42ED-973C-3A73B0E4F263}" srcOrd="0" destOrd="0" presId="urn:microsoft.com/office/officeart/2005/8/layout/orgChart1"/>
    <dgm:cxn modelId="{5468169D-680F-4BF1-BE2B-1D7A9C00F2BD}" type="presOf" srcId="{90453086-9975-4696-8CDD-4F7BA42A7348}" destId="{4DB92987-9B2D-4CE3-A9BF-E1EA9E6D2B50}" srcOrd="1" destOrd="0" presId="urn:microsoft.com/office/officeart/2005/8/layout/orgChart1"/>
    <dgm:cxn modelId="{1249C5E2-F2AB-4785-A8B4-C25CDB03D419}" srcId="{991CCBB0-0C4C-4683-A89F-2B22384B0E49}" destId="{90453086-9975-4696-8CDD-4F7BA42A7348}" srcOrd="1" destOrd="0" parTransId="{09CB5E2E-A0DE-4F9B-869C-1CA0B0B020EF}" sibTransId="{DC07D50B-5806-4320-BCC6-9E815B6FE217}"/>
    <dgm:cxn modelId="{A4B5510C-0B4C-4630-BF92-D096C05E39B3}" srcId="{90453086-9975-4696-8CDD-4F7BA42A7348}" destId="{094059A2-1D54-43AE-81AB-116E50A05990}" srcOrd="0" destOrd="0" parTransId="{CD36E440-881B-438F-A1E1-925C9DDD323D}" sibTransId="{337A8945-DBF7-4FE0-8250-5E3FB178CD4B}"/>
    <dgm:cxn modelId="{518593E9-9DDE-43AC-908D-CA3413B0A8D0}" type="presOf" srcId="{58C41D0F-0F59-4640-83C7-E7E7EB34B0A3}" destId="{357BC5BC-2FC3-4A6E-93AB-14B663F5363A}" srcOrd="0" destOrd="0" presId="urn:microsoft.com/office/officeart/2005/8/layout/orgChart1"/>
    <dgm:cxn modelId="{77B36B09-B390-46A9-9A05-66215F8A4CCE}" type="presOf" srcId="{90453086-9975-4696-8CDD-4F7BA42A7348}" destId="{67D893A1-99A6-4333-980D-9A61C7371604}" srcOrd="0" destOrd="0" presId="urn:microsoft.com/office/officeart/2005/8/layout/orgChart1"/>
    <dgm:cxn modelId="{FD1E970C-22F7-4F7A-B123-EE4074751896}" type="presOf" srcId="{991CCBB0-0C4C-4683-A89F-2B22384B0E49}" destId="{1B350974-0763-4B94-9036-2BC0CCC7A1FF}" srcOrd="1" destOrd="0" presId="urn:microsoft.com/office/officeart/2005/8/layout/orgChart1"/>
    <dgm:cxn modelId="{F21BF2EF-711D-463C-8DF9-155AFC96D31C}" type="presOf" srcId="{B715B0D7-2002-4F0E-83A8-45735E0C4065}" destId="{9F36A459-57DC-4803-BF1D-48A54F38ECD8}" srcOrd="0" destOrd="0" presId="urn:microsoft.com/office/officeart/2005/8/layout/orgChart1"/>
    <dgm:cxn modelId="{C4FB289A-2EDB-46D1-A6CA-68507DD1B0FE}" type="presOf" srcId="{3ADCD03C-F02A-40F9-9F09-3264F26D0DC0}" destId="{443A85F0-321D-40AF-B2ED-E7FC877455A9}" srcOrd="0" destOrd="0" presId="urn:microsoft.com/office/officeart/2005/8/layout/orgChart1"/>
    <dgm:cxn modelId="{DE498BF8-9E71-4D32-9538-50269E0E4EDF}" type="presOf" srcId="{B6729B59-320A-431D-8CA7-4CF43B77E425}" destId="{ADF7E3A5-D038-4D14-9AA3-B74885863BBB}" srcOrd="1" destOrd="0" presId="urn:microsoft.com/office/officeart/2005/8/layout/orgChart1"/>
    <dgm:cxn modelId="{CBFE68F9-122A-41FE-8642-D4C779F2355E}" type="presOf" srcId="{09CB5E2E-A0DE-4F9B-869C-1CA0B0B020EF}" destId="{28A19608-3DC9-42AF-BEDB-7A528FE24F51}" srcOrd="0" destOrd="0" presId="urn:microsoft.com/office/officeart/2005/8/layout/orgChart1"/>
    <dgm:cxn modelId="{006E3488-0F04-409E-A64F-1FC610F03D3F}" type="presOf" srcId="{58C41D0F-0F59-4640-83C7-E7E7EB34B0A3}" destId="{7BFAE4CA-22F5-459E-BCBD-93215632242E}" srcOrd="1" destOrd="0" presId="urn:microsoft.com/office/officeart/2005/8/layout/orgChart1"/>
    <dgm:cxn modelId="{47F9F0E8-F552-4110-B422-D5AF9482E502}" srcId="{991CCBB0-0C4C-4683-A89F-2B22384B0E49}" destId="{B6729B59-320A-431D-8CA7-4CF43B77E425}" srcOrd="2" destOrd="0" parTransId="{672BD6E4-CA26-4BDA-8A64-C835D406AA3A}" sibTransId="{44B9A07E-F0D2-454C-AC31-163D8E02825F}"/>
    <dgm:cxn modelId="{A82EBA8A-A765-4A80-B25E-C6422C3F547F}" type="presOf" srcId="{41E25556-02DB-4BDE-B40A-DD9ADC754FE1}" destId="{4107F775-7147-4647-99F0-87390C93E2DD}" srcOrd="0" destOrd="0" presId="urn:microsoft.com/office/officeart/2005/8/layout/orgChart1"/>
    <dgm:cxn modelId="{59AFBF06-06C7-4BA2-9D59-E1C0873D06A6}" type="presOf" srcId="{094059A2-1D54-43AE-81AB-116E50A05990}" destId="{6F54D7F9-2AA7-45C7-A7D0-0E2E5BF443B0}" srcOrd="1" destOrd="0" presId="urn:microsoft.com/office/officeart/2005/8/layout/orgChart1"/>
    <dgm:cxn modelId="{47F5D7B6-8A8E-4349-9665-07570EF5EDA7}" type="presOf" srcId="{672BD6E4-CA26-4BDA-8A64-C835D406AA3A}" destId="{1DED1555-235F-4AA7-8075-3E3C0E843E0C}" srcOrd="0" destOrd="0" presId="urn:microsoft.com/office/officeart/2005/8/layout/orgChart1"/>
    <dgm:cxn modelId="{B23C4C14-1B3E-47CD-A15B-5236C8E8D9D1}" type="presParOf" srcId="{9F36A459-57DC-4803-BF1D-48A54F38ECD8}" destId="{16B02D7D-F076-4824-B16D-1E57B85781E6}" srcOrd="0" destOrd="0" presId="urn:microsoft.com/office/officeart/2005/8/layout/orgChart1"/>
    <dgm:cxn modelId="{B8D271BF-73D7-411C-80CA-724F212F988A}" type="presParOf" srcId="{16B02D7D-F076-4824-B16D-1E57B85781E6}" destId="{FE19D04A-F3AA-4D53-8EC2-CC08B6755606}" srcOrd="0" destOrd="0" presId="urn:microsoft.com/office/officeart/2005/8/layout/orgChart1"/>
    <dgm:cxn modelId="{188C1411-CFCD-4353-AB81-AFCFB14577E9}" type="presParOf" srcId="{FE19D04A-F3AA-4D53-8EC2-CC08B6755606}" destId="{F1F0F183-D12B-42ED-973C-3A73B0E4F263}" srcOrd="0" destOrd="0" presId="urn:microsoft.com/office/officeart/2005/8/layout/orgChart1"/>
    <dgm:cxn modelId="{74542F05-DA04-44E1-99EA-1F3498E8156B}" type="presParOf" srcId="{FE19D04A-F3AA-4D53-8EC2-CC08B6755606}" destId="{1B350974-0763-4B94-9036-2BC0CCC7A1FF}" srcOrd="1" destOrd="0" presId="urn:microsoft.com/office/officeart/2005/8/layout/orgChart1"/>
    <dgm:cxn modelId="{F2E1195F-13E5-46B6-AB15-1DBB2B22DEF2}" type="presParOf" srcId="{16B02D7D-F076-4824-B16D-1E57B85781E6}" destId="{2A3FBF2E-58CD-438C-949F-DCF386E01685}" srcOrd="1" destOrd="0" presId="urn:microsoft.com/office/officeart/2005/8/layout/orgChart1"/>
    <dgm:cxn modelId="{317620DF-C21B-428B-B779-169B29ABB796}" type="presParOf" srcId="{2A3FBF2E-58CD-438C-949F-DCF386E01685}" destId="{443A85F0-321D-40AF-B2ED-E7FC877455A9}" srcOrd="0" destOrd="0" presId="urn:microsoft.com/office/officeart/2005/8/layout/orgChart1"/>
    <dgm:cxn modelId="{CC40DA58-8841-4F58-B44C-2B7D4AE1A236}" type="presParOf" srcId="{2A3FBF2E-58CD-438C-949F-DCF386E01685}" destId="{91F86EA4-1165-4C35-A38E-647DC3056D30}" srcOrd="1" destOrd="0" presId="urn:microsoft.com/office/officeart/2005/8/layout/orgChart1"/>
    <dgm:cxn modelId="{7D889D3C-08DB-4451-B84A-7B65968E2877}" type="presParOf" srcId="{91F86EA4-1165-4C35-A38E-647DC3056D30}" destId="{A780F1F6-5C2D-4242-80A2-3D0F8751F013}" srcOrd="0" destOrd="0" presId="urn:microsoft.com/office/officeart/2005/8/layout/orgChart1"/>
    <dgm:cxn modelId="{5FD3A575-D24F-4CAF-A913-48B2C38DDFAD}" type="presParOf" srcId="{A780F1F6-5C2D-4242-80A2-3D0F8751F013}" destId="{4107F775-7147-4647-99F0-87390C93E2DD}" srcOrd="0" destOrd="0" presId="urn:microsoft.com/office/officeart/2005/8/layout/orgChart1"/>
    <dgm:cxn modelId="{8E6EEEE1-5978-4024-98C2-5FAF8F128E85}" type="presParOf" srcId="{A780F1F6-5C2D-4242-80A2-3D0F8751F013}" destId="{3B6B6318-1436-4C13-BCE4-02B1FC2B447F}" srcOrd="1" destOrd="0" presId="urn:microsoft.com/office/officeart/2005/8/layout/orgChart1"/>
    <dgm:cxn modelId="{3AA8A365-0A49-4BB2-AD11-0441EE2A3E60}" type="presParOf" srcId="{91F86EA4-1165-4C35-A38E-647DC3056D30}" destId="{0AD58290-DBCD-4457-9F90-498D0FD0513C}" srcOrd="1" destOrd="0" presId="urn:microsoft.com/office/officeart/2005/8/layout/orgChart1"/>
    <dgm:cxn modelId="{FB5D7794-6ED3-4958-B9F5-04CF2FE5E856}" type="presParOf" srcId="{0AD58290-DBCD-4457-9F90-498D0FD0513C}" destId="{72EAF4F2-D33F-4C71-B77D-26B1B2642C0B}" srcOrd="0" destOrd="0" presId="urn:microsoft.com/office/officeart/2005/8/layout/orgChart1"/>
    <dgm:cxn modelId="{0135FEFD-3404-4585-9480-EDD46C986720}" type="presParOf" srcId="{0AD58290-DBCD-4457-9F90-498D0FD0513C}" destId="{E9E0F910-C6ED-44BC-8FED-6CF2AA0DD4D9}" srcOrd="1" destOrd="0" presId="urn:microsoft.com/office/officeart/2005/8/layout/orgChart1"/>
    <dgm:cxn modelId="{EEED1B64-D7D7-4D4A-B165-6EC6E09DA904}" type="presParOf" srcId="{E9E0F910-C6ED-44BC-8FED-6CF2AA0DD4D9}" destId="{9D13D834-78A3-48B5-B785-330B27FAB4A1}" srcOrd="0" destOrd="0" presId="urn:microsoft.com/office/officeart/2005/8/layout/orgChart1"/>
    <dgm:cxn modelId="{33299152-8706-444C-8DB6-AA79B80C8D02}" type="presParOf" srcId="{9D13D834-78A3-48B5-B785-330B27FAB4A1}" destId="{357BC5BC-2FC3-4A6E-93AB-14B663F5363A}" srcOrd="0" destOrd="0" presId="urn:microsoft.com/office/officeart/2005/8/layout/orgChart1"/>
    <dgm:cxn modelId="{F69F775B-9CBA-4F35-8438-3328B304ADC3}" type="presParOf" srcId="{9D13D834-78A3-48B5-B785-330B27FAB4A1}" destId="{7BFAE4CA-22F5-459E-BCBD-93215632242E}" srcOrd="1" destOrd="0" presId="urn:microsoft.com/office/officeart/2005/8/layout/orgChart1"/>
    <dgm:cxn modelId="{19E1A405-D3D6-4274-8867-8DB39413EC2C}" type="presParOf" srcId="{E9E0F910-C6ED-44BC-8FED-6CF2AA0DD4D9}" destId="{2F2FC8BB-7A08-495A-AD83-049BCCF02FC6}" srcOrd="1" destOrd="0" presId="urn:microsoft.com/office/officeart/2005/8/layout/orgChart1"/>
    <dgm:cxn modelId="{083F57F7-8133-4224-BA04-23B0C36F0294}" type="presParOf" srcId="{E9E0F910-C6ED-44BC-8FED-6CF2AA0DD4D9}" destId="{6BA5461A-35F7-4FDB-B19B-6A5E1A6169E1}" srcOrd="2" destOrd="0" presId="urn:microsoft.com/office/officeart/2005/8/layout/orgChart1"/>
    <dgm:cxn modelId="{85A8E5FA-3631-402F-BAC3-0195DD725534}" type="presParOf" srcId="{91F86EA4-1165-4C35-A38E-647DC3056D30}" destId="{62CD1C68-1502-45DF-A663-7F678DB796D1}" srcOrd="2" destOrd="0" presId="urn:microsoft.com/office/officeart/2005/8/layout/orgChart1"/>
    <dgm:cxn modelId="{3A1ED4B6-5B49-4B85-AB69-E901F4436F6A}" type="presParOf" srcId="{2A3FBF2E-58CD-438C-949F-DCF386E01685}" destId="{28A19608-3DC9-42AF-BEDB-7A528FE24F51}" srcOrd="2" destOrd="0" presId="urn:microsoft.com/office/officeart/2005/8/layout/orgChart1"/>
    <dgm:cxn modelId="{63026D1D-778B-4C66-832A-525ADCA08397}" type="presParOf" srcId="{2A3FBF2E-58CD-438C-949F-DCF386E01685}" destId="{7295D043-532A-4106-85FB-F38EABAE9110}" srcOrd="3" destOrd="0" presId="urn:microsoft.com/office/officeart/2005/8/layout/orgChart1"/>
    <dgm:cxn modelId="{FC0C3EC7-2644-4092-ACFA-155107DA6D1D}" type="presParOf" srcId="{7295D043-532A-4106-85FB-F38EABAE9110}" destId="{EDDFAA0F-9B98-42FE-8722-ADBFE0EDAA2A}" srcOrd="0" destOrd="0" presId="urn:microsoft.com/office/officeart/2005/8/layout/orgChart1"/>
    <dgm:cxn modelId="{0CC6388A-023A-48F2-90F5-0606503C1542}" type="presParOf" srcId="{EDDFAA0F-9B98-42FE-8722-ADBFE0EDAA2A}" destId="{67D893A1-99A6-4333-980D-9A61C7371604}" srcOrd="0" destOrd="0" presId="urn:microsoft.com/office/officeart/2005/8/layout/orgChart1"/>
    <dgm:cxn modelId="{008FF9E9-F77C-42E8-A5F2-06EDF14EDDE7}" type="presParOf" srcId="{EDDFAA0F-9B98-42FE-8722-ADBFE0EDAA2A}" destId="{4DB92987-9B2D-4CE3-A9BF-E1EA9E6D2B50}" srcOrd="1" destOrd="0" presId="urn:microsoft.com/office/officeart/2005/8/layout/orgChart1"/>
    <dgm:cxn modelId="{EEFDD53B-CB47-4960-A320-5BDD639EE6C0}" type="presParOf" srcId="{7295D043-532A-4106-85FB-F38EABAE9110}" destId="{6B01B7EA-5E67-4C41-ABA6-96C065A8BC87}" srcOrd="1" destOrd="0" presId="urn:microsoft.com/office/officeart/2005/8/layout/orgChart1"/>
    <dgm:cxn modelId="{CAA49D17-4F2E-42EB-8134-BC1A15A730EF}" type="presParOf" srcId="{6B01B7EA-5E67-4C41-ABA6-96C065A8BC87}" destId="{F27F3943-BC1C-499D-B8E2-2E69ACB36BD1}" srcOrd="0" destOrd="0" presId="urn:microsoft.com/office/officeart/2005/8/layout/orgChart1"/>
    <dgm:cxn modelId="{C5A4EF7B-69B4-46A4-8EB9-74539B1846C5}" type="presParOf" srcId="{6B01B7EA-5E67-4C41-ABA6-96C065A8BC87}" destId="{C15CC5C0-D876-48D1-9573-0D12C275D092}" srcOrd="1" destOrd="0" presId="urn:microsoft.com/office/officeart/2005/8/layout/orgChart1"/>
    <dgm:cxn modelId="{133DD0A1-73C1-4374-B359-545DC022B43E}" type="presParOf" srcId="{C15CC5C0-D876-48D1-9573-0D12C275D092}" destId="{6A5744DF-3CC1-485A-B398-F9F462C00571}" srcOrd="0" destOrd="0" presId="urn:microsoft.com/office/officeart/2005/8/layout/orgChart1"/>
    <dgm:cxn modelId="{DC33CB2E-DEA6-491F-B0F6-ED3E2AFBBFBB}" type="presParOf" srcId="{6A5744DF-3CC1-485A-B398-F9F462C00571}" destId="{0008611C-A5E8-48DB-8CD0-0F8663A52F34}" srcOrd="0" destOrd="0" presId="urn:microsoft.com/office/officeart/2005/8/layout/orgChart1"/>
    <dgm:cxn modelId="{9FFBA476-02E9-43FC-87FF-B715DA939C38}" type="presParOf" srcId="{6A5744DF-3CC1-485A-B398-F9F462C00571}" destId="{6F54D7F9-2AA7-45C7-A7D0-0E2E5BF443B0}" srcOrd="1" destOrd="0" presId="urn:microsoft.com/office/officeart/2005/8/layout/orgChart1"/>
    <dgm:cxn modelId="{20B374C1-ACAB-463D-A87B-2C7F65F13A3C}" type="presParOf" srcId="{C15CC5C0-D876-48D1-9573-0D12C275D092}" destId="{D216EDFE-932C-496B-97D2-6EA3956923BC}" srcOrd="1" destOrd="0" presId="urn:microsoft.com/office/officeart/2005/8/layout/orgChart1"/>
    <dgm:cxn modelId="{A9916FED-ABFD-4CCC-B924-0EAB27E7879B}" type="presParOf" srcId="{C15CC5C0-D876-48D1-9573-0D12C275D092}" destId="{8F6B0865-8B24-4176-B264-FA69366677CF}" srcOrd="2" destOrd="0" presId="urn:microsoft.com/office/officeart/2005/8/layout/orgChart1"/>
    <dgm:cxn modelId="{F87601F9-9314-4308-8D85-6393AFC4C4B0}" type="presParOf" srcId="{7295D043-532A-4106-85FB-F38EABAE9110}" destId="{6492FCCD-70AB-4B4D-AB89-B62151CA0968}" srcOrd="2" destOrd="0" presId="urn:microsoft.com/office/officeart/2005/8/layout/orgChart1"/>
    <dgm:cxn modelId="{9235C80D-3997-437C-BEA3-10E67FD31250}" type="presParOf" srcId="{2A3FBF2E-58CD-438C-949F-DCF386E01685}" destId="{1DED1555-235F-4AA7-8075-3E3C0E843E0C}" srcOrd="4" destOrd="0" presId="urn:microsoft.com/office/officeart/2005/8/layout/orgChart1"/>
    <dgm:cxn modelId="{FA7AADA2-053D-4C74-9ACD-DA9A2E154652}" type="presParOf" srcId="{2A3FBF2E-58CD-438C-949F-DCF386E01685}" destId="{47AE3972-9377-4FB0-9C9B-01F43370302A}" srcOrd="5" destOrd="0" presId="urn:microsoft.com/office/officeart/2005/8/layout/orgChart1"/>
    <dgm:cxn modelId="{84AEBF5F-F3DB-4BD1-9FCC-3A6C458EF0AB}" type="presParOf" srcId="{47AE3972-9377-4FB0-9C9B-01F43370302A}" destId="{13384DA0-8723-4FDC-96AC-0629F59E548B}" srcOrd="0" destOrd="0" presId="urn:microsoft.com/office/officeart/2005/8/layout/orgChart1"/>
    <dgm:cxn modelId="{38519B51-FF09-4788-8CA0-394A2B7DEBA0}" type="presParOf" srcId="{13384DA0-8723-4FDC-96AC-0629F59E548B}" destId="{0FAADF72-A1F3-450E-852F-1F19FD5D9D07}" srcOrd="0" destOrd="0" presId="urn:microsoft.com/office/officeart/2005/8/layout/orgChart1"/>
    <dgm:cxn modelId="{F70C7853-4F12-472C-8134-F248121C390A}" type="presParOf" srcId="{13384DA0-8723-4FDC-96AC-0629F59E548B}" destId="{ADF7E3A5-D038-4D14-9AA3-B74885863BBB}" srcOrd="1" destOrd="0" presId="urn:microsoft.com/office/officeart/2005/8/layout/orgChart1"/>
    <dgm:cxn modelId="{6FC4FDA8-CA6C-4F04-AF5F-48E8F410E616}" type="presParOf" srcId="{47AE3972-9377-4FB0-9C9B-01F43370302A}" destId="{8DF8D5C2-F11B-4129-BC27-40E8BA78812B}" srcOrd="1" destOrd="0" presId="urn:microsoft.com/office/officeart/2005/8/layout/orgChart1"/>
    <dgm:cxn modelId="{B282F609-A763-4A92-9543-E64EC67DD6CD}" type="presParOf" srcId="{8DF8D5C2-F11B-4129-BC27-40E8BA78812B}" destId="{BBD6EBF7-21C3-4419-BC3F-CEC6EAB5FAE0}" srcOrd="0" destOrd="0" presId="urn:microsoft.com/office/officeart/2005/8/layout/orgChart1"/>
    <dgm:cxn modelId="{AF9495E3-0ECF-49B3-A61E-24423DE5FF11}" type="presParOf" srcId="{8DF8D5C2-F11B-4129-BC27-40E8BA78812B}" destId="{90FC22DA-39FD-4635-BA8C-E3145E64E2EC}" srcOrd="1" destOrd="0" presId="urn:microsoft.com/office/officeart/2005/8/layout/orgChart1"/>
    <dgm:cxn modelId="{D6F56FA1-7E52-493D-BA37-CD54CAE31CD9}" type="presParOf" srcId="{90FC22DA-39FD-4635-BA8C-E3145E64E2EC}" destId="{0BCD2ABB-86F5-4609-9DE9-73BBE6A72221}" srcOrd="0" destOrd="0" presId="urn:microsoft.com/office/officeart/2005/8/layout/orgChart1"/>
    <dgm:cxn modelId="{6FD81598-F0A2-4F89-A934-354F4151A250}" type="presParOf" srcId="{0BCD2ABB-86F5-4609-9DE9-73BBE6A72221}" destId="{AE59BF18-0905-49B7-ADEF-EBB7DAAEF7AA}" srcOrd="0" destOrd="0" presId="urn:microsoft.com/office/officeart/2005/8/layout/orgChart1"/>
    <dgm:cxn modelId="{772F9BE6-E900-4024-B274-48D2F2059F78}" type="presParOf" srcId="{0BCD2ABB-86F5-4609-9DE9-73BBE6A72221}" destId="{DAF6A0EF-6B04-473C-946A-E70E94366C4F}" srcOrd="1" destOrd="0" presId="urn:microsoft.com/office/officeart/2005/8/layout/orgChart1"/>
    <dgm:cxn modelId="{2467FC37-FE88-4FE6-9463-0D6F56DB5F59}" type="presParOf" srcId="{90FC22DA-39FD-4635-BA8C-E3145E64E2EC}" destId="{A46FB8FE-177A-4FB3-B817-6040ABD880EB}" srcOrd="1" destOrd="0" presId="urn:microsoft.com/office/officeart/2005/8/layout/orgChart1"/>
    <dgm:cxn modelId="{49EC618F-C807-4B18-A4CD-ACF61430CB4D}" type="presParOf" srcId="{90FC22DA-39FD-4635-BA8C-E3145E64E2EC}" destId="{C79E8709-43BE-48A9-8CBB-E6A033446E55}" srcOrd="2" destOrd="0" presId="urn:microsoft.com/office/officeart/2005/8/layout/orgChart1"/>
    <dgm:cxn modelId="{301D0C20-528D-49CB-BFB2-ACD7292B8105}" type="presParOf" srcId="{47AE3972-9377-4FB0-9C9B-01F43370302A}" destId="{A674ABE2-CAF0-4F1B-B634-44CBDC8698B2}" srcOrd="2" destOrd="0" presId="urn:microsoft.com/office/officeart/2005/8/layout/orgChart1"/>
    <dgm:cxn modelId="{B4E572CE-1531-45B7-93F0-8A8EDBC22535}" type="presParOf" srcId="{16B02D7D-F076-4824-B16D-1E57B85781E6}" destId="{A00E19AA-2259-4676-B2FD-32AC53FF224A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D792D9D-5E02-4B5B-A083-72660FEBA2AE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8761F2-F8C0-4B1D-B256-C0271C7591C4}">
      <dgm:prSet custT="1"/>
      <dgm:spPr/>
      <dgm:t>
        <a:bodyPr/>
        <a:lstStyle/>
        <a:p>
          <a:r>
            <a:rPr lang="ru-RU" sz="1200" dirty="0" smtClean="0"/>
            <a:t>освещение</a:t>
          </a:r>
          <a:endParaRPr lang="ru-RU" sz="1200" dirty="0"/>
        </a:p>
      </dgm:t>
    </dgm:pt>
    <dgm:pt modelId="{E5155298-C05A-4BB1-91BA-C526CA411267}">
      <dgm:prSet custT="1"/>
      <dgm:spPr/>
      <dgm:t>
        <a:bodyPr/>
        <a:lstStyle/>
        <a:p>
          <a:r>
            <a:rPr lang="ru-RU" sz="1200" dirty="0" smtClean="0"/>
            <a:t>озеленение территории</a:t>
          </a:r>
          <a:endParaRPr lang="ru-RU" sz="1200" dirty="0"/>
        </a:p>
      </dgm:t>
    </dgm:pt>
    <dgm:pt modelId="{9DA404A7-99E2-4B99-A5DD-F54673F4B911}">
      <dgm:prSet custT="1"/>
      <dgm:spPr/>
      <dgm:t>
        <a:bodyPr/>
        <a:lstStyle/>
        <a:p>
          <a:r>
            <a:rPr lang="ru-RU" sz="1200" dirty="0" smtClean="0"/>
            <a:t>благоустройство дворовых территорий</a:t>
          </a:r>
          <a:endParaRPr lang="ru-RU" sz="1200" dirty="0"/>
        </a:p>
      </dgm:t>
    </dgm:pt>
    <dgm:pt modelId="{EB9F65A4-7855-4DFE-85C8-5CC181FC58BE}">
      <dgm:prSet phldrT="[Текст]" custT="1"/>
      <dgm:spPr/>
      <dgm:t>
        <a:bodyPr/>
        <a:lstStyle/>
        <a:p>
          <a:r>
            <a:rPr lang="ru-RU" sz="1500" b="1" dirty="0" smtClean="0"/>
            <a:t>Благоустройство территории</a:t>
          </a:r>
          <a:endParaRPr lang="ru-RU" sz="1500" b="1" dirty="0"/>
        </a:p>
      </dgm:t>
    </dgm:pt>
    <dgm:pt modelId="{6C121F0A-E3DF-4E17-BB08-791A0F63D6D8}" type="sibTrans" cxnId="{E4F915B4-E4DA-4546-B0FA-A32F05D6478D}">
      <dgm:prSet/>
      <dgm:spPr/>
      <dgm:t>
        <a:bodyPr/>
        <a:lstStyle/>
        <a:p>
          <a:endParaRPr lang="ru-RU"/>
        </a:p>
      </dgm:t>
    </dgm:pt>
    <dgm:pt modelId="{5078243C-1DB8-4AA3-8487-48953E9A1D8D}" type="parTrans" cxnId="{E4F915B4-E4DA-4546-B0FA-A32F05D6478D}">
      <dgm:prSet/>
      <dgm:spPr/>
      <dgm:t>
        <a:bodyPr/>
        <a:lstStyle/>
        <a:p>
          <a:endParaRPr lang="ru-RU"/>
        </a:p>
      </dgm:t>
    </dgm:pt>
    <dgm:pt modelId="{77A624C4-4C20-4B6B-999C-8FA6797239EF}" type="sibTrans" cxnId="{E770D413-8A07-4859-85BB-45901AFF1135}">
      <dgm:prSet/>
      <dgm:spPr/>
      <dgm:t>
        <a:bodyPr/>
        <a:lstStyle/>
        <a:p>
          <a:endParaRPr lang="ru-RU"/>
        </a:p>
      </dgm:t>
    </dgm:pt>
    <dgm:pt modelId="{A2E6DE7D-B7CC-4C17-BEF8-7B7EAB80D119}" type="parTrans" cxnId="{E770D413-8A07-4859-85BB-45901AFF1135}">
      <dgm:prSet/>
      <dgm:spPr/>
      <dgm:t>
        <a:bodyPr/>
        <a:lstStyle/>
        <a:p>
          <a:endParaRPr lang="ru-RU"/>
        </a:p>
      </dgm:t>
    </dgm:pt>
    <dgm:pt modelId="{B587E601-3CA7-4F6F-AC19-CFA61DEDAAB7}" type="sibTrans" cxnId="{2CACDA66-AA88-4694-97B2-084634F03A98}">
      <dgm:prSet/>
      <dgm:spPr/>
      <dgm:t>
        <a:bodyPr/>
        <a:lstStyle/>
        <a:p>
          <a:endParaRPr lang="ru-RU"/>
        </a:p>
      </dgm:t>
    </dgm:pt>
    <dgm:pt modelId="{5CED711E-1B8C-4BB0-9316-F6AF188FD6FC}" type="parTrans" cxnId="{2CACDA66-AA88-4694-97B2-084634F03A98}">
      <dgm:prSet/>
      <dgm:spPr/>
      <dgm:t>
        <a:bodyPr/>
        <a:lstStyle/>
        <a:p>
          <a:endParaRPr lang="ru-RU"/>
        </a:p>
      </dgm:t>
    </dgm:pt>
    <dgm:pt modelId="{29013FC4-D9D0-49DD-8990-5D7E4923CA73}" type="sibTrans" cxnId="{C736CC33-FFA1-416F-AF10-0049666215B2}">
      <dgm:prSet/>
      <dgm:spPr/>
      <dgm:t>
        <a:bodyPr/>
        <a:lstStyle/>
        <a:p>
          <a:endParaRPr lang="ru-RU"/>
        </a:p>
      </dgm:t>
    </dgm:pt>
    <dgm:pt modelId="{ACD055BB-495C-4CDD-BC3B-863D654B7278}" type="parTrans" cxnId="{C736CC33-FFA1-416F-AF10-0049666215B2}">
      <dgm:prSet/>
      <dgm:spPr/>
      <dgm:t>
        <a:bodyPr/>
        <a:lstStyle/>
        <a:p>
          <a:endParaRPr lang="ru-RU"/>
        </a:p>
      </dgm:t>
    </dgm:pt>
    <dgm:pt modelId="{F3C773A3-9BA3-41A7-9443-FE7BF2252577}">
      <dgm:prSet phldrT="[Текст]" custT="1"/>
      <dgm:spPr/>
      <dgm:t>
        <a:bodyPr/>
        <a:lstStyle/>
        <a:p>
          <a:r>
            <a:rPr lang="ru-RU" sz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dirty="0"/>
        </a:p>
      </dgm:t>
    </dgm:pt>
    <dgm:pt modelId="{F8C3F04E-9313-4A7B-8C76-006EC98150B4}">
      <dgm:prSet phldrT="[Текст]" custT="1"/>
      <dgm:spPr/>
      <dgm:t>
        <a:bodyPr/>
        <a:lstStyle/>
        <a:p>
          <a:r>
            <a:rPr lang="ru-RU" sz="1500" b="1" dirty="0" smtClean="0"/>
            <a:t>Мероприятия в области коммунального хозяйства</a:t>
          </a:r>
          <a:endParaRPr lang="ru-RU" sz="1500" b="1" dirty="0"/>
        </a:p>
      </dgm:t>
    </dgm:pt>
    <dgm:pt modelId="{E0EBA7B0-0C0A-431A-8741-1AFB5FE22E42}" type="sibTrans" cxnId="{3220D5C9-EA35-4169-8697-8085D5DF8335}">
      <dgm:prSet/>
      <dgm:spPr/>
      <dgm:t>
        <a:bodyPr/>
        <a:lstStyle/>
        <a:p>
          <a:endParaRPr lang="ru-RU"/>
        </a:p>
      </dgm:t>
    </dgm:pt>
    <dgm:pt modelId="{D1C1ECF6-A898-475D-80B2-B1E2CB6C4C23}" type="parTrans" cxnId="{3220D5C9-EA35-4169-8697-8085D5DF8335}">
      <dgm:prSet/>
      <dgm:spPr/>
      <dgm:t>
        <a:bodyPr/>
        <a:lstStyle/>
        <a:p>
          <a:endParaRPr lang="ru-RU"/>
        </a:p>
      </dgm:t>
    </dgm:pt>
    <dgm:pt modelId="{420DA67D-2FB7-464B-91FF-A18D343B0DD2}" type="sibTrans" cxnId="{0773748E-0B0B-4296-8A6D-66ACD94226D2}">
      <dgm:prSet/>
      <dgm:spPr/>
      <dgm:t>
        <a:bodyPr/>
        <a:lstStyle/>
        <a:p>
          <a:endParaRPr lang="ru-RU"/>
        </a:p>
      </dgm:t>
    </dgm:pt>
    <dgm:pt modelId="{107DA43F-68D9-489D-8A28-A8E84D898DB9}" type="parTrans" cxnId="{0773748E-0B0B-4296-8A6D-66ACD94226D2}">
      <dgm:prSet/>
      <dgm:spPr/>
      <dgm:t>
        <a:bodyPr/>
        <a:lstStyle/>
        <a:p>
          <a:endParaRPr lang="ru-RU"/>
        </a:p>
      </dgm:t>
    </dgm:pt>
    <dgm:pt modelId="{879A4421-798D-45A6-8C8E-111730010C83}">
      <dgm:prSet phldrT="[Текст]" custT="1"/>
      <dgm:spPr/>
      <dgm:t>
        <a:bodyPr/>
        <a:lstStyle/>
        <a:p>
          <a:r>
            <a:rPr lang="ru-RU" sz="1200" dirty="0" smtClean="0"/>
            <a:t>оснащение приборами учета ГВС, ХВС муниципальных квартир</a:t>
          </a:r>
          <a:endParaRPr lang="ru-RU" sz="1200" dirty="0"/>
        </a:p>
      </dgm:t>
    </dgm:pt>
    <dgm:pt modelId="{64D1E189-86D3-41FF-8027-1ADD22BD647A}">
      <dgm:prSet phldrT="[Текст]" custT="1"/>
      <dgm:spPr/>
      <dgm:t>
        <a:bodyPr/>
        <a:lstStyle/>
        <a:p>
          <a:r>
            <a:rPr lang="ru-RU" sz="1200" dirty="0" smtClean="0"/>
            <a:t>ремонт жилого фонда</a:t>
          </a:r>
          <a:endParaRPr lang="ru-RU" sz="1200" dirty="0"/>
        </a:p>
      </dgm:t>
    </dgm:pt>
    <dgm:pt modelId="{F6B2FE93-B892-4109-837F-1BB2ADA39CD5}">
      <dgm:prSet phldrT="[Текст]" custT="1"/>
      <dgm:spPr/>
      <dgm:t>
        <a:bodyPr/>
        <a:lstStyle/>
        <a:p>
          <a:r>
            <a:rPr lang="ru-RU" sz="1500" b="1" dirty="0" smtClean="0"/>
            <a:t>Мероприятия в  области жилищного  хозяйства</a:t>
          </a:r>
          <a:endParaRPr lang="ru-RU" sz="1500" b="1" dirty="0"/>
        </a:p>
      </dgm:t>
    </dgm:pt>
    <dgm:pt modelId="{6DC8F2CF-FE3A-4C33-9B6E-9C6A8183791C}" type="sibTrans" cxnId="{C56C9BE7-BE36-4F42-A7BF-F513A4445967}">
      <dgm:prSet/>
      <dgm:spPr/>
      <dgm:t>
        <a:bodyPr/>
        <a:lstStyle/>
        <a:p>
          <a:endParaRPr lang="ru-RU"/>
        </a:p>
      </dgm:t>
    </dgm:pt>
    <dgm:pt modelId="{BA9E903A-9727-427D-BC76-787A738164CC}" type="parTrans" cxnId="{C56C9BE7-BE36-4F42-A7BF-F513A4445967}">
      <dgm:prSet/>
      <dgm:spPr/>
      <dgm:t>
        <a:bodyPr/>
        <a:lstStyle/>
        <a:p>
          <a:endParaRPr lang="ru-RU"/>
        </a:p>
      </dgm:t>
    </dgm:pt>
    <dgm:pt modelId="{DF97C171-E00C-44BD-8E0C-6862F23C7EBC}" type="sibTrans" cxnId="{75820B9F-AE7A-4E00-A09B-3F4ECEF8DC60}">
      <dgm:prSet/>
      <dgm:spPr/>
      <dgm:t>
        <a:bodyPr/>
        <a:lstStyle/>
        <a:p>
          <a:endParaRPr lang="ru-RU"/>
        </a:p>
      </dgm:t>
    </dgm:pt>
    <dgm:pt modelId="{1DD816E2-F5E6-42A6-8547-FEE38C9E6244}" type="parTrans" cxnId="{75820B9F-AE7A-4E00-A09B-3F4ECEF8DC60}">
      <dgm:prSet/>
      <dgm:spPr/>
      <dgm:t>
        <a:bodyPr/>
        <a:lstStyle/>
        <a:p>
          <a:endParaRPr lang="ru-RU"/>
        </a:p>
      </dgm:t>
    </dgm:pt>
    <dgm:pt modelId="{C348B1D2-BDC3-4027-8E7A-4A272C0F704C}" type="sibTrans" cxnId="{AF74A5B0-CF99-45B6-B248-A90882FFA00B}">
      <dgm:prSet/>
      <dgm:spPr/>
      <dgm:t>
        <a:bodyPr/>
        <a:lstStyle/>
        <a:p>
          <a:endParaRPr lang="ru-RU"/>
        </a:p>
      </dgm:t>
    </dgm:pt>
    <dgm:pt modelId="{D42AF7F6-F0CD-498B-B139-924CB3DC8BFF}" type="parTrans" cxnId="{AF74A5B0-CF99-45B6-B248-A90882FFA00B}">
      <dgm:prSet/>
      <dgm:spPr/>
      <dgm:t>
        <a:bodyPr/>
        <a:lstStyle/>
        <a:p>
          <a:endParaRPr lang="ru-RU"/>
        </a:p>
      </dgm:t>
    </dgm:pt>
    <dgm:pt modelId="{6144AA40-F62C-41C2-B3BA-FBA21988C4D2}">
      <dgm:prSet phldrT="[Текст]" custT="1"/>
      <dgm:spPr/>
      <dgm:t>
        <a:bodyPr/>
        <a:lstStyle/>
        <a:p>
          <a:r>
            <a:rPr lang="ru-RU" sz="1200" dirty="0" smtClean="0"/>
            <a:t>перечисления на счет регионального оператора за капитальный ремонт</a:t>
          </a:r>
          <a:endParaRPr lang="ru-RU" sz="1200" dirty="0"/>
        </a:p>
      </dgm:t>
    </dgm:pt>
    <dgm:pt modelId="{76E33F3E-2B00-4C6F-B914-5CCCC5AE9755}" type="parTrans" cxnId="{A07A40F1-141A-4FBD-8CBD-465398D13887}">
      <dgm:prSet/>
      <dgm:spPr/>
      <dgm:t>
        <a:bodyPr/>
        <a:lstStyle/>
        <a:p>
          <a:endParaRPr lang="ru-RU"/>
        </a:p>
      </dgm:t>
    </dgm:pt>
    <dgm:pt modelId="{DC3F2669-0A18-4D87-B380-022C0953BCFA}" type="sibTrans" cxnId="{A07A40F1-141A-4FBD-8CBD-465398D13887}">
      <dgm:prSet/>
      <dgm:spPr/>
      <dgm:t>
        <a:bodyPr/>
        <a:lstStyle/>
        <a:p>
          <a:endParaRPr lang="ru-RU"/>
        </a:p>
      </dgm:t>
    </dgm:pt>
    <dgm:pt modelId="{10EDA89E-5C5E-4D4C-974D-13B1B66B30C0}">
      <dgm:prSet/>
      <dgm:spPr/>
      <dgm:t>
        <a:bodyPr/>
        <a:lstStyle/>
        <a:p>
          <a:r>
            <a:rPr lang="ru-RU" dirty="0" smtClean="0"/>
            <a:t>Субсидии юридическим лицам</a:t>
          </a:r>
          <a:endParaRPr lang="ru-RU" dirty="0"/>
        </a:p>
      </dgm:t>
    </dgm:pt>
    <dgm:pt modelId="{9DF214D4-00D8-4DD7-B99E-C11144E2BC87}" type="parTrans" cxnId="{4E7ACC2B-CD94-4EC7-B7F2-EFBF1D5E3D6D}">
      <dgm:prSet/>
      <dgm:spPr/>
      <dgm:t>
        <a:bodyPr/>
        <a:lstStyle/>
        <a:p>
          <a:endParaRPr lang="ru-RU"/>
        </a:p>
      </dgm:t>
    </dgm:pt>
    <dgm:pt modelId="{959E0CD9-1356-4F32-8C92-71B7A7EE613C}" type="sibTrans" cxnId="{4E7ACC2B-CD94-4EC7-B7F2-EFBF1D5E3D6D}">
      <dgm:prSet/>
      <dgm:spPr/>
      <dgm:t>
        <a:bodyPr/>
        <a:lstStyle/>
        <a:p>
          <a:endParaRPr lang="ru-RU"/>
        </a:p>
      </dgm:t>
    </dgm:pt>
    <dgm:pt modelId="{EE3FA637-2ACA-4347-A85D-1E5DEDC3E4CD}" type="pres">
      <dgm:prSet presAssocID="{CD792D9D-5E02-4B5B-A083-72660FEBA2A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0AC78C-2178-4B96-B08A-D56FA64D8A5E}" type="pres">
      <dgm:prSet presAssocID="{F6B2FE93-B892-4109-837F-1BB2ADA39CD5}" presName="compNode" presStyleCnt="0"/>
      <dgm:spPr/>
    </dgm:pt>
    <dgm:pt modelId="{CDD925C5-38D5-4CA5-A212-34A5A5F725B0}" type="pres">
      <dgm:prSet presAssocID="{F6B2FE93-B892-4109-837F-1BB2ADA39CD5}" presName="aNode" presStyleLbl="bgShp" presStyleIdx="0" presStyleCnt="3"/>
      <dgm:spPr/>
      <dgm:t>
        <a:bodyPr/>
        <a:lstStyle/>
        <a:p>
          <a:endParaRPr lang="ru-RU"/>
        </a:p>
      </dgm:t>
    </dgm:pt>
    <dgm:pt modelId="{CD37C5DA-1C08-4687-97EB-4D3D46412E84}" type="pres">
      <dgm:prSet presAssocID="{F6B2FE93-B892-4109-837F-1BB2ADA39CD5}" presName="textNode" presStyleLbl="bgShp" presStyleIdx="0" presStyleCnt="3"/>
      <dgm:spPr/>
      <dgm:t>
        <a:bodyPr/>
        <a:lstStyle/>
        <a:p>
          <a:endParaRPr lang="ru-RU"/>
        </a:p>
      </dgm:t>
    </dgm:pt>
    <dgm:pt modelId="{2F3D05B7-65A3-4951-AC5F-7EC6B9EA6DDC}" type="pres">
      <dgm:prSet presAssocID="{F6B2FE93-B892-4109-837F-1BB2ADA39CD5}" presName="compChildNode" presStyleCnt="0"/>
      <dgm:spPr/>
    </dgm:pt>
    <dgm:pt modelId="{05A9E6BE-FBD4-4913-8AAE-3BD667DD3585}" type="pres">
      <dgm:prSet presAssocID="{F6B2FE93-B892-4109-837F-1BB2ADA39CD5}" presName="theInnerList" presStyleCnt="0"/>
      <dgm:spPr/>
    </dgm:pt>
    <dgm:pt modelId="{6661080F-A12F-4143-B956-BF05551EE02F}" type="pres">
      <dgm:prSet presAssocID="{64D1E189-86D3-41FF-8027-1ADD22BD647A}" presName="childNode" presStyleLbl="node1" presStyleIdx="0" presStyleCnt="8" custScaleX="94787" custScaleY="5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BEEE0-25C5-4B9D-A918-625189D06848}" type="pres">
      <dgm:prSet presAssocID="{64D1E189-86D3-41FF-8027-1ADD22BD647A}" presName="aSpace2" presStyleCnt="0"/>
      <dgm:spPr/>
    </dgm:pt>
    <dgm:pt modelId="{3B4CF4CD-37E7-4B1A-B1ED-0715A3714BC0}" type="pres">
      <dgm:prSet presAssocID="{879A4421-798D-45A6-8C8E-111730010C83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BFA08-F1D0-4D5F-90A6-C689BA3CC4DE}" type="pres">
      <dgm:prSet presAssocID="{879A4421-798D-45A6-8C8E-111730010C83}" presName="aSpace2" presStyleCnt="0"/>
      <dgm:spPr/>
    </dgm:pt>
    <dgm:pt modelId="{055D7D46-AD6B-4B3C-9B66-647CB47A3590}" type="pres">
      <dgm:prSet presAssocID="{6144AA40-F62C-41C2-B3BA-FBA21988C4D2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6C440-BE98-4B5C-A285-5DAB1CF90C20}" type="pres">
      <dgm:prSet presAssocID="{6144AA40-F62C-41C2-B3BA-FBA21988C4D2}" presName="aSpace2" presStyleCnt="0"/>
      <dgm:spPr/>
    </dgm:pt>
    <dgm:pt modelId="{2647CA67-8176-4308-B228-67BA14018721}" type="pres">
      <dgm:prSet presAssocID="{10EDA89E-5C5E-4D4C-974D-13B1B66B30C0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AD7ED-AD35-4BD3-9617-5852F269F7AB}" type="pres">
      <dgm:prSet presAssocID="{F6B2FE93-B892-4109-837F-1BB2ADA39CD5}" presName="aSpace" presStyleCnt="0"/>
      <dgm:spPr/>
    </dgm:pt>
    <dgm:pt modelId="{D06EE055-CAD0-4A6C-BA7D-9B760B83F667}" type="pres">
      <dgm:prSet presAssocID="{F8C3F04E-9313-4A7B-8C76-006EC98150B4}" presName="compNode" presStyleCnt="0"/>
      <dgm:spPr/>
    </dgm:pt>
    <dgm:pt modelId="{1325D294-63B3-4F7B-AB50-0DD67412D52E}" type="pres">
      <dgm:prSet presAssocID="{F8C3F04E-9313-4A7B-8C76-006EC98150B4}" presName="aNode" presStyleLbl="bgShp" presStyleIdx="1" presStyleCnt="3"/>
      <dgm:spPr/>
      <dgm:t>
        <a:bodyPr/>
        <a:lstStyle/>
        <a:p>
          <a:endParaRPr lang="ru-RU"/>
        </a:p>
      </dgm:t>
    </dgm:pt>
    <dgm:pt modelId="{23521C57-CA9E-46CC-9369-B1DA3705C817}" type="pres">
      <dgm:prSet presAssocID="{F8C3F04E-9313-4A7B-8C76-006EC98150B4}" presName="textNode" presStyleLbl="bgShp" presStyleIdx="1" presStyleCnt="3"/>
      <dgm:spPr/>
      <dgm:t>
        <a:bodyPr/>
        <a:lstStyle/>
        <a:p>
          <a:endParaRPr lang="ru-RU"/>
        </a:p>
      </dgm:t>
    </dgm:pt>
    <dgm:pt modelId="{12966932-B290-433B-A2D7-123072AA684D}" type="pres">
      <dgm:prSet presAssocID="{F8C3F04E-9313-4A7B-8C76-006EC98150B4}" presName="compChildNode" presStyleCnt="0"/>
      <dgm:spPr/>
    </dgm:pt>
    <dgm:pt modelId="{309600A9-B393-4399-8CE6-A1B9E87815E5}" type="pres">
      <dgm:prSet presAssocID="{F8C3F04E-9313-4A7B-8C76-006EC98150B4}" presName="theInnerList" presStyleCnt="0"/>
      <dgm:spPr/>
    </dgm:pt>
    <dgm:pt modelId="{A036FBE7-B64D-4783-A275-C10149672967}" type="pres">
      <dgm:prSet presAssocID="{F3C773A3-9BA3-41A7-9443-FE7BF2252577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3CDC7-CF55-4040-B682-E5C0D55FF3A2}" type="pres">
      <dgm:prSet presAssocID="{F8C3F04E-9313-4A7B-8C76-006EC98150B4}" presName="aSpace" presStyleCnt="0"/>
      <dgm:spPr/>
    </dgm:pt>
    <dgm:pt modelId="{6399B310-DA4C-4E0E-9BB4-F0CD75DE3C01}" type="pres">
      <dgm:prSet presAssocID="{EB9F65A4-7855-4DFE-85C8-5CC181FC58BE}" presName="compNode" presStyleCnt="0"/>
      <dgm:spPr/>
    </dgm:pt>
    <dgm:pt modelId="{A49D3C98-B98F-405A-BC51-4D1B2A52D18A}" type="pres">
      <dgm:prSet presAssocID="{EB9F65A4-7855-4DFE-85C8-5CC181FC58BE}" presName="aNode" presStyleLbl="bgShp" presStyleIdx="2" presStyleCnt="3"/>
      <dgm:spPr/>
      <dgm:t>
        <a:bodyPr/>
        <a:lstStyle/>
        <a:p>
          <a:endParaRPr lang="ru-RU"/>
        </a:p>
      </dgm:t>
    </dgm:pt>
    <dgm:pt modelId="{38DABE7C-9B44-4F10-99C0-6A831D085841}" type="pres">
      <dgm:prSet presAssocID="{EB9F65A4-7855-4DFE-85C8-5CC181FC58BE}" presName="textNode" presStyleLbl="bgShp" presStyleIdx="2" presStyleCnt="3"/>
      <dgm:spPr/>
      <dgm:t>
        <a:bodyPr/>
        <a:lstStyle/>
        <a:p>
          <a:endParaRPr lang="ru-RU"/>
        </a:p>
      </dgm:t>
    </dgm:pt>
    <dgm:pt modelId="{C9FD0E40-D2FF-4FD1-B639-26F2B54BDFF4}" type="pres">
      <dgm:prSet presAssocID="{EB9F65A4-7855-4DFE-85C8-5CC181FC58BE}" presName="compChildNode" presStyleCnt="0"/>
      <dgm:spPr/>
    </dgm:pt>
    <dgm:pt modelId="{DE4EBD84-A9B3-4D17-A086-2F18B5F45E4E}" type="pres">
      <dgm:prSet presAssocID="{EB9F65A4-7855-4DFE-85C8-5CC181FC58BE}" presName="theInnerList" presStyleCnt="0"/>
      <dgm:spPr/>
    </dgm:pt>
    <dgm:pt modelId="{87CF2447-5DAF-445D-93B0-6DFD2F36C502}" type="pres">
      <dgm:prSet presAssocID="{9DA404A7-99E2-4B99-A5DD-F54673F4B911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4F8C7-8632-497E-92D9-A60CA0ADC730}" type="pres">
      <dgm:prSet presAssocID="{9DA404A7-99E2-4B99-A5DD-F54673F4B911}" presName="aSpace2" presStyleCnt="0"/>
      <dgm:spPr/>
    </dgm:pt>
    <dgm:pt modelId="{2E322F67-E2A2-4470-BDD2-BC1CFDDA8EDB}" type="pres">
      <dgm:prSet presAssocID="{E5155298-C05A-4BB1-91BA-C526CA411267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42806C-4E00-43FB-884F-23DF9CBE0A1D}" type="pres">
      <dgm:prSet presAssocID="{E5155298-C05A-4BB1-91BA-C526CA411267}" presName="aSpace2" presStyleCnt="0"/>
      <dgm:spPr/>
    </dgm:pt>
    <dgm:pt modelId="{765CC261-E417-4DAE-B4F4-5B8546F9E6D3}" type="pres">
      <dgm:prSet presAssocID="{828761F2-F8C0-4B1D-B256-C0271C7591C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F8CF28-732D-4A24-91CB-9DB927E90DF9}" type="presOf" srcId="{EB9F65A4-7855-4DFE-85C8-5CC181FC58BE}" destId="{A49D3C98-B98F-405A-BC51-4D1B2A52D18A}" srcOrd="0" destOrd="0" presId="urn:microsoft.com/office/officeart/2005/8/layout/lProcess2"/>
    <dgm:cxn modelId="{C736CC33-FFA1-416F-AF10-0049666215B2}" srcId="{EB9F65A4-7855-4DFE-85C8-5CC181FC58BE}" destId="{9DA404A7-99E2-4B99-A5DD-F54673F4B911}" srcOrd="0" destOrd="0" parTransId="{ACD055BB-495C-4CDD-BC3B-863D654B7278}" sibTransId="{29013FC4-D9D0-49DD-8990-5D7E4923CA73}"/>
    <dgm:cxn modelId="{AF74A5B0-CF99-45B6-B248-A90882FFA00B}" srcId="{F6B2FE93-B892-4109-837F-1BB2ADA39CD5}" destId="{64D1E189-86D3-41FF-8027-1ADD22BD647A}" srcOrd="0" destOrd="0" parTransId="{D42AF7F6-F0CD-498B-B139-924CB3DC8BFF}" sibTransId="{C348B1D2-BDC3-4027-8E7A-4A272C0F704C}"/>
    <dgm:cxn modelId="{DC037E9A-FDDA-4CC5-8178-17ABBDB04783}" type="presOf" srcId="{F6B2FE93-B892-4109-837F-1BB2ADA39CD5}" destId="{CD37C5DA-1C08-4687-97EB-4D3D46412E84}" srcOrd="1" destOrd="0" presId="urn:microsoft.com/office/officeart/2005/8/layout/lProcess2"/>
    <dgm:cxn modelId="{75820B9F-AE7A-4E00-A09B-3F4ECEF8DC60}" srcId="{F6B2FE93-B892-4109-837F-1BB2ADA39CD5}" destId="{879A4421-798D-45A6-8C8E-111730010C83}" srcOrd="1" destOrd="0" parTransId="{1DD816E2-F5E6-42A6-8547-FEE38C9E6244}" sibTransId="{DF97C171-E00C-44BD-8E0C-6862F23C7EBC}"/>
    <dgm:cxn modelId="{3220D5C9-EA35-4169-8697-8085D5DF8335}" srcId="{CD792D9D-5E02-4B5B-A083-72660FEBA2AE}" destId="{F8C3F04E-9313-4A7B-8C76-006EC98150B4}" srcOrd="1" destOrd="0" parTransId="{D1C1ECF6-A898-475D-80B2-B1E2CB6C4C23}" sibTransId="{E0EBA7B0-0C0A-431A-8741-1AFB5FE22E42}"/>
    <dgm:cxn modelId="{72749E9B-4A5C-4720-B91F-1B6589367911}" type="presOf" srcId="{E5155298-C05A-4BB1-91BA-C526CA411267}" destId="{2E322F67-E2A2-4470-BDD2-BC1CFDDA8EDB}" srcOrd="0" destOrd="0" presId="urn:microsoft.com/office/officeart/2005/8/layout/lProcess2"/>
    <dgm:cxn modelId="{587B9E5F-36C2-4AB8-9212-E3E0C40B121A}" type="presOf" srcId="{64D1E189-86D3-41FF-8027-1ADD22BD647A}" destId="{6661080F-A12F-4143-B956-BF05551EE02F}" srcOrd="0" destOrd="0" presId="urn:microsoft.com/office/officeart/2005/8/layout/lProcess2"/>
    <dgm:cxn modelId="{4E7ACC2B-CD94-4EC7-B7F2-EFBF1D5E3D6D}" srcId="{F6B2FE93-B892-4109-837F-1BB2ADA39CD5}" destId="{10EDA89E-5C5E-4D4C-974D-13B1B66B30C0}" srcOrd="3" destOrd="0" parTransId="{9DF214D4-00D8-4DD7-B99E-C11144E2BC87}" sibTransId="{959E0CD9-1356-4F32-8C92-71B7A7EE613C}"/>
    <dgm:cxn modelId="{5FF6BA4A-676A-4A72-9EF0-15AA4A5CF797}" type="presOf" srcId="{EB9F65A4-7855-4DFE-85C8-5CC181FC58BE}" destId="{38DABE7C-9B44-4F10-99C0-6A831D085841}" srcOrd="1" destOrd="0" presId="urn:microsoft.com/office/officeart/2005/8/layout/lProcess2"/>
    <dgm:cxn modelId="{BF87A1C4-E63F-4B0A-BDB9-D25CB68E0A2E}" type="presOf" srcId="{F8C3F04E-9313-4A7B-8C76-006EC98150B4}" destId="{23521C57-CA9E-46CC-9369-B1DA3705C817}" srcOrd="1" destOrd="0" presId="urn:microsoft.com/office/officeart/2005/8/layout/lProcess2"/>
    <dgm:cxn modelId="{960F8F13-B822-4D7D-828C-5B7C9EAD9BC4}" type="presOf" srcId="{F6B2FE93-B892-4109-837F-1BB2ADA39CD5}" destId="{CDD925C5-38D5-4CA5-A212-34A5A5F725B0}" srcOrd="0" destOrd="0" presId="urn:microsoft.com/office/officeart/2005/8/layout/lProcess2"/>
    <dgm:cxn modelId="{7EF2F9D9-15AA-49F5-9CE1-CCEE0B924612}" type="presOf" srcId="{F8C3F04E-9313-4A7B-8C76-006EC98150B4}" destId="{1325D294-63B3-4F7B-AB50-0DD67412D52E}" srcOrd="0" destOrd="0" presId="urn:microsoft.com/office/officeart/2005/8/layout/lProcess2"/>
    <dgm:cxn modelId="{F6F8FE43-0BF3-446F-B568-05EFBBE6E90F}" type="presOf" srcId="{F3C773A3-9BA3-41A7-9443-FE7BF2252577}" destId="{A036FBE7-B64D-4783-A275-C10149672967}" srcOrd="0" destOrd="0" presId="urn:microsoft.com/office/officeart/2005/8/layout/lProcess2"/>
    <dgm:cxn modelId="{C56C9BE7-BE36-4F42-A7BF-F513A4445967}" srcId="{CD792D9D-5E02-4B5B-A083-72660FEBA2AE}" destId="{F6B2FE93-B892-4109-837F-1BB2ADA39CD5}" srcOrd="0" destOrd="0" parTransId="{BA9E903A-9727-427D-BC76-787A738164CC}" sibTransId="{6DC8F2CF-FE3A-4C33-9B6E-9C6A8183791C}"/>
    <dgm:cxn modelId="{E770D413-8A07-4859-85BB-45901AFF1135}" srcId="{EB9F65A4-7855-4DFE-85C8-5CC181FC58BE}" destId="{828761F2-F8C0-4B1D-B256-C0271C7591C4}" srcOrd="2" destOrd="0" parTransId="{A2E6DE7D-B7CC-4C17-BEF8-7B7EAB80D119}" sibTransId="{77A624C4-4C20-4B6B-999C-8FA6797239EF}"/>
    <dgm:cxn modelId="{0773748E-0B0B-4296-8A6D-66ACD94226D2}" srcId="{F8C3F04E-9313-4A7B-8C76-006EC98150B4}" destId="{F3C773A3-9BA3-41A7-9443-FE7BF2252577}" srcOrd="0" destOrd="0" parTransId="{107DA43F-68D9-489D-8A28-A8E84D898DB9}" sibTransId="{420DA67D-2FB7-464B-91FF-A18D343B0DD2}"/>
    <dgm:cxn modelId="{E4F915B4-E4DA-4546-B0FA-A32F05D6478D}" srcId="{CD792D9D-5E02-4B5B-A083-72660FEBA2AE}" destId="{EB9F65A4-7855-4DFE-85C8-5CC181FC58BE}" srcOrd="2" destOrd="0" parTransId="{5078243C-1DB8-4AA3-8487-48953E9A1D8D}" sibTransId="{6C121F0A-E3DF-4E17-BB08-791A0F63D6D8}"/>
    <dgm:cxn modelId="{669F1C9C-66E1-4961-B68F-D8A3A2091354}" type="presOf" srcId="{828761F2-F8C0-4B1D-B256-C0271C7591C4}" destId="{765CC261-E417-4DAE-B4F4-5B8546F9E6D3}" srcOrd="0" destOrd="0" presId="urn:microsoft.com/office/officeart/2005/8/layout/lProcess2"/>
    <dgm:cxn modelId="{740EFFCC-5B20-4C91-BAB9-A09F3F0E1145}" type="presOf" srcId="{10EDA89E-5C5E-4D4C-974D-13B1B66B30C0}" destId="{2647CA67-8176-4308-B228-67BA14018721}" srcOrd="0" destOrd="0" presId="urn:microsoft.com/office/officeart/2005/8/layout/lProcess2"/>
    <dgm:cxn modelId="{D65AB50E-D543-4D4D-8F10-AEA08F252945}" type="presOf" srcId="{879A4421-798D-45A6-8C8E-111730010C83}" destId="{3B4CF4CD-37E7-4B1A-B1ED-0715A3714BC0}" srcOrd="0" destOrd="0" presId="urn:microsoft.com/office/officeart/2005/8/layout/lProcess2"/>
    <dgm:cxn modelId="{8DA4ED34-FC7E-4B7B-8813-9208BB2C5D4C}" type="presOf" srcId="{9DA404A7-99E2-4B99-A5DD-F54673F4B911}" destId="{87CF2447-5DAF-445D-93B0-6DFD2F36C502}" srcOrd="0" destOrd="0" presId="urn:microsoft.com/office/officeart/2005/8/layout/lProcess2"/>
    <dgm:cxn modelId="{1C928549-E2C6-4885-83A3-B6C8382199C3}" type="presOf" srcId="{CD792D9D-5E02-4B5B-A083-72660FEBA2AE}" destId="{EE3FA637-2ACA-4347-A85D-1E5DEDC3E4CD}" srcOrd="0" destOrd="0" presId="urn:microsoft.com/office/officeart/2005/8/layout/lProcess2"/>
    <dgm:cxn modelId="{A07A40F1-141A-4FBD-8CBD-465398D13887}" srcId="{F6B2FE93-B892-4109-837F-1BB2ADA39CD5}" destId="{6144AA40-F62C-41C2-B3BA-FBA21988C4D2}" srcOrd="2" destOrd="0" parTransId="{76E33F3E-2B00-4C6F-B914-5CCCC5AE9755}" sibTransId="{DC3F2669-0A18-4D87-B380-022C0953BCFA}"/>
    <dgm:cxn modelId="{2CACDA66-AA88-4694-97B2-084634F03A98}" srcId="{EB9F65A4-7855-4DFE-85C8-5CC181FC58BE}" destId="{E5155298-C05A-4BB1-91BA-C526CA411267}" srcOrd="1" destOrd="0" parTransId="{5CED711E-1B8C-4BB0-9316-F6AF188FD6FC}" sibTransId="{B587E601-3CA7-4F6F-AC19-CFA61DEDAAB7}"/>
    <dgm:cxn modelId="{A948AB5A-0218-47C7-8E72-E3A2AC1ADA44}" type="presOf" srcId="{6144AA40-F62C-41C2-B3BA-FBA21988C4D2}" destId="{055D7D46-AD6B-4B3C-9B66-647CB47A3590}" srcOrd="0" destOrd="0" presId="urn:microsoft.com/office/officeart/2005/8/layout/lProcess2"/>
    <dgm:cxn modelId="{525A54CC-A8E1-4196-B5CA-0B2EB3C7B4C8}" type="presParOf" srcId="{EE3FA637-2ACA-4347-A85D-1E5DEDC3E4CD}" destId="{0E0AC78C-2178-4B96-B08A-D56FA64D8A5E}" srcOrd="0" destOrd="0" presId="urn:microsoft.com/office/officeart/2005/8/layout/lProcess2"/>
    <dgm:cxn modelId="{53C528E3-A6B6-4728-A004-A3F8DF8EE7BE}" type="presParOf" srcId="{0E0AC78C-2178-4B96-B08A-D56FA64D8A5E}" destId="{CDD925C5-38D5-4CA5-A212-34A5A5F725B0}" srcOrd="0" destOrd="0" presId="urn:microsoft.com/office/officeart/2005/8/layout/lProcess2"/>
    <dgm:cxn modelId="{1308EE7E-AD21-407C-8CB9-116A229D5460}" type="presParOf" srcId="{0E0AC78C-2178-4B96-B08A-D56FA64D8A5E}" destId="{CD37C5DA-1C08-4687-97EB-4D3D46412E84}" srcOrd="1" destOrd="0" presId="urn:microsoft.com/office/officeart/2005/8/layout/lProcess2"/>
    <dgm:cxn modelId="{865EF1B5-2324-4076-95BC-BCAA1905316F}" type="presParOf" srcId="{0E0AC78C-2178-4B96-B08A-D56FA64D8A5E}" destId="{2F3D05B7-65A3-4951-AC5F-7EC6B9EA6DDC}" srcOrd="2" destOrd="0" presId="urn:microsoft.com/office/officeart/2005/8/layout/lProcess2"/>
    <dgm:cxn modelId="{65F793DC-AB52-49AE-AF3D-0EA2B47DB435}" type="presParOf" srcId="{2F3D05B7-65A3-4951-AC5F-7EC6B9EA6DDC}" destId="{05A9E6BE-FBD4-4913-8AAE-3BD667DD3585}" srcOrd="0" destOrd="0" presId="urn:microsoft.com/office/officeart/2005/8/layout/lProcess2"/>
    <dgm:cxn modelId="{3CBC455B-1C1B-47D7-BEBF-673D0085DDAF}" type="presParOf" srcId="{05A9E6BE-FBD4-4913-8AAE-3BD667DD3585}" destId="{6661080F-A12F-4143-B956-BF05551EE02F}" srcOrd="0" destOrd="0" presId="urn:microsoft.com/office/officeart/2005/8/layout/lProcess2"/>
    <dgm:cxn modelId="{08009827-543C-4EAF-B187-14240D126FFB}" type="presParOf" srcId="{05A9E6BE-FBD4-4913-8AAE-3BD667DD3585}" destId="{EBDBEEE0-25C5-4B9D-A918-625189D06848}" srcOrd="1" destOrd="0" presId="urn:microsoft.com/office/officeart/2005/8/layout/lProcess2"/>
    <dgm:cxn modelId="{CFCF808F-2E82-412B-8967-EDD96E97EDAA}" type="presParOf" srcId="{05A9E6BE-FBD4-4913-8AAE-3BD667DD3585}" destId="{3B4CF4CD-37E7-4B1A-B1ED-0715A3714BC0}" srcOrd="2" destOrd="0" presId="urn:microsoft.com/office/officeart/2005/8/layout/lProcess2"/>
    <dgm:cxn modelId="{6DD8B18A-897F-42A7-9367-77C398CBF39A}" type="presParOf" srcId="{05A9E6BE-FBD4-4913-8AAE-3BD667DD3585}" destId="{23CBFA08-F1D0-4D5F-90A6-C689BA3CC4DE}" srcOrd="3" destOrd="0" presId="urn:microsoft.com/office/officeart/2005/8/layout/lProcess2"/>
    <dgm:cxn modelId="{03CB9EBB-7C55-4131-AEF1-34C8F8FA354C}" type="presParOf" srcId="{05A9E6BE-FBD4-4913-8AAE-3BD667DD3585}" destId="{055D7D46-AD6B-4B3C-9B66-647CB47A3590}" srcOrd="4" destOrd="0" presId="urn:microsoft.com/office/officeart/2005/8/layout/lProcess2"/>
    <dgm:cxn modelId="{5994CBDC-C4E9-45BD-AD4D-88914C3300AD}" type="presParOf" srcId="{05A9E6BE-FBD4-4913-8AAE-3BD667DD3585}" destId="{BE76C440-BE98-4B5C-A285-5DAB1CF90C20}" srcOrd="5" destOrd="0" presId="urn:microsoft.com/office/officeart/2005/8/layout/lProcess2"/>
    <dgm:cxn modelId="{DD3E9325-D4FC-4771-95C1-9B23C58A8520}" type="presParOf" srcId="{05A9E6BE-FBD4-4913-8AAE-3BD667DD3585}" destId="{2647CA67-8176-4308-B228-67BA14018721}" srcOrd="6" destOrd="0" presId="urn:microsoft.com/office/officeart/2005/8/layout/lProcess2"/>
    <dgm:cxn modelId="{9506ADEA-53DD-43B5-9167-838AF614A578}" type="presParOf" srcId="{EE3FA637-2ACA-4347-A85D-1E5DEDC3E4CD}" destId="{CADAD7ED-AD35-4BD3-9617-5852F269F7AB}" srcOrd="1" destOrd="0" presId="urn:microsoft.com/office/officeart/2005/8/layout/lProcess2"/>
    <dgm:cxn modelId="{8FCA3B50-B754-46AE-A86C-0CC303381CFA}" type="presParOf" srcId="{EE3FA637-2ACA-4347-A85D-1E5DEDC3E4CD}" destId="{D06EE055-CAD0-4A6C-BA7D-9B760B83F667}" srcOrd="2" destOrd="0" presId="urn:microsoft.com/office/officeart/2005/8/layout/lProcess2"/>
    <dgm:cxn modelId="{49970634-BDEB-4976-8F04-6B9D4B3DBF21}" type="presParOf" srcId="{D06EE055-CAD0-4A6C-BA7D-9B760B83F667}" destId="{1325D294-63B3-4F7B-AB50-0DD67412D52E}" srcOrd="0" destOrd="0" presId="urn:microsoft.com/office/officeart/2005/8/layout/lProcess2"/>
    <dgm:cxn modelId="{0E6295E7-F8AD-4C20-87C7-71241EAB4E74}" type="presParOf" srcId="{D06EE055-CAD0-4A6C-BA7D-9B760B83F667}" destId="{23521C57-CA9E-46CC-9369-B1DA3705C817}" srcOrd="1" destOrd="0" presId="urn:microsoft.com/office/officeart/2005/8/layout/lProcess2"/>
    <dgm:cxn modelId="{B11053FB-CCDE-487A-A7CC-D222EE2DB61C}" type="presParOf" srcId="{D06EE055-CAD0-4A6C-BA7D-9B760B83F667}" destId="{12966932-B290-433B-A2D7-123072AA684D}" srcOrd="2" destOrd="0" presId="urn:microsoft.com/office/officeart/2005/8/layout/lProcess2"/>
    <dgm:cxn modelId="{E3025214-A682-4FE1-B6BC-3B504A9E0FA0}" type="presParOf" srcId="{12966932-B290-433B-A2D7-123072AA684D}" destId="{309600A9-B393-4399-8CE6-A1B9E87815E5}" srcOrd="0" destOrd="0" presId="urn:microsoft.com/office/officeart/2005/8/layout/lProcess2"/>
    <dgm:cxn modelId="{D493DD4C-D772-42CF-A2DF-C6E2D4279BBF}" type="presParOf" srcId="{309600A9-B393-4399-8CE6-A1B9E87815E5}" destId="{A036FBE7-B64D-4783-A275-C10149672967}" srcOrd="0" destOrd="0" presId="urn:microsoft.com/office/officeart/2005/8/layout/lProcess2"/>
    <dgm:cxn modelId="{3906093C-C7DC-4800-AB9C-067CFA0F219B}" type="presParOf" srcId="{EE3FA637-2ACA-4347-A85D-1E5DEDC3E4CD}" destId="{F603CDC7-CF55-4040-B682-E5C0D55FF3A2}" srcOrd="3" destOrd="0" presId="urn:microsoft.com/office/officeart/2005/8/layout/lProcess2"/>
    <dgm:cxn modelId="{ABCBAC0A-03C7-45D0-A878-2F78F4A27FDB}" type="presParOf" srcId="{EE3FA637-2ACA-4347-A85D-1E5DEDC3E4CD}" destId="{6399B310-DA4C-4E0E-9BB4-F0CD75DE3C01}" srcOrd="4" destOrd="0" presId="urn:microsoft.com/office/officeart/2005/8/layout/lProcess2"/>
    <dgm:cxn modelId="{B2D1A197-661A-4548-9DCC-FB4D25969F84}" type="presParOf" srcId="{6399B310-DA4C-4E0E-9BB4-F0CD75DE3C01}" destId="{A49D3C98-B98F-405A-BC51-4D1B2A52D18A}" srcOrd="0" destOrd="0" presId="urn:microsoft.com/office/officeart/2005/8/layout/lProcess2"/>
    <dgm:cxn modelId="{4561E41E-79B1-451D-B469-BCC9FCBE167B}" type="presParOf" srcId="{6399B310-DA4C-4E0E-9BB4-F0CD75DE3C01}" destId="{38DABE7C-9B44-4F10-99C0-6A831D085841}" srcOrd="1" destOrd="0" presId="urn:microsoft.com/office/officeart/2005/8/layout/lProcess2"/>
    <dgm:cxn modelId="{A6AF165A-F058-4C95-AEFF-C2D140DBAB5D}" type="presParOf" srcId="{6399B310-DA4C-4E0E-9BB4-F0CD75DE3C01}" destId="{C9FD0E40-D2FF-4FD1-B639-26F2B54BDFF4}" srcOrd="2" destOrd="0" presId="urn:microsoft.com/office/officeart/2005/8/layout/lProcess2"/>
    <dgm:cxn modelId="{B61BD5A7-37BD-4DED-ACFC-92FF3A9DA013}" type="presParOf" srcId="{C9FD0E40-D2FF-4FD1-B639-26F2B54BDFF4}" destId="{DE4EBD84-A9B3-4D17-A086-2F18B5F45E4E}" srcOrd="0" destOrd="0" presId="urn:microsoft.com/office/officeart/2005/8/layout/lProcess2"/>
    <dgm:cxn modelId="{111218C4-65D6-44B9-A512-0676A1EBB2CC}" type="presParOf" srcId="{DE4EBD84-A9B3-4D17-A086-2F18B5F45E4E}" destId="{87CF2447-5DAF-445D-93B0-6DFD2F36C502}" srcOrd="0" destOrd="0" presId="urn:microsoft.com/office/officeart/2005/8/layout/lProcess2"/>
    <dgm:cxn modelId="{37148691-BCA2-41D4-B81A-40990F09CEC0}" type="presParOf" srcId="{DE4EBD84-A9B3-4D17-A086-2F18B5F45E4E}" destId="{D654F8C7-8632-497E-92D9-A60CA0ADC730}" srcOrd="1" destOrd="0" presId="urn:microsoft.com/office/officeart/2005/8/layout/lProcess2"/>
    <dgm:cxn modelId="{C2D4A6E2-712C-4626-8DF6-C4B95F240C9A}" type="presParOf" srcId="{DE4EBD84-A9B3-4D17-A086-2F18B5F45E4E}" destId="{2E322F67-E2A2-4470-BDD2-BC1CFDDA8EDB}" srcOrd="2" destOrd="0" presId="urn:microsoft.com/office/officeart/2005/8/layout/lProcess2"/>
    <dgm:cxn modelId="{4279F644-276E-4D18-8959-4CBF97B3D08B}" type="presParOf" srcId="{DE4EBD84-A9B3-4D17-A086-2F18B5F45E4E}" destId="{BB42806C-4E00-43FB-884F-23DF9CBE0A1D}" srcOrd="3" destOrd="0" presId="urn:microsoft.com/office/officeart/2005/8/layout/lProcess2"/>
    <dgm:cxn modelId="{F9E9EEF4-9E4D-4D64-B72B-37CBC821BC88}" type="presParOf" srcId="{DE4EBD84-A9B3-4D17-A086-2F18B5F45E4E}" destId="{765CC261-E417-4DAE-B4F4-5B8546F9E6D3}" srcOrd="4" destOrd="0" presId="urn:microsoft.com/office/officeart/2005/8/layout/lProcess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6F58708-8DE5-4D9F-96B3-17D9B5D090E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4F9540-3800-46C9-A988-1BA1E9521147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600" b="1" dirty="0" smtClean="0"/>
            <a:t>Основные направления расходов в  области социальной политики</a:t>
          </a:r>
          <a:endParaRPr lang="ru-RU" sz="1600" b="1" dirty="0"/>
        </a:p>
      </dgm:t>
    </dgm:pt>
    <dgm:pt modelId="{2A94D682-62C7-4EEB-9D69-104D3B07D3A6}" type="parTrans" cxnId="{FDCB45D6-9670-4A62-A4A0-77994766108E}">
      <dgm:prSet/>
      <dgm:spPr/>
      <dgm:t>
        <a:bodyPr/>
        <a:lstStyle/>
        <a:p>
          <a:endParaRPr lang="ru-RU"/>
        </a:p>
      </dgm:t>
    </dgm:pt>
    <dgm:pt modelId="{E11AFE19-AD14-45F0-A577-124C0CCF875E}" type="sibTrans" cxnId="{FDCB45D6-9670-4A62-A4A0-77994766108E}">
      <dgm:prSet/>
      <dgm:spPr/>
      <dgm:t>
        <a:bodyPr/>
        <a:lstStyle/>
        <a:p>
          <a:endParaRPr lang="ru-RU"/>
        </a:p>
      </dgm:t>
    </dgm:pt>
    <dgm:pt modelId="{3E1DFA07-9F9D-4FC2-B13E-ED0B1010D7E7}">
      <dgm:prSet phldrT="[Текст]" custT="1"/>
      <dgm:spPr/>
      <dgm:t>
        <a:bodyPr/>
        <a:lstStyle/>
        <a:p>
          <a:r>
            <a:rPr lang="ru-RU" sz="1600" b="1" dirty="0" smtClean="0"/>
            <a:t>Выплаты пособий по опеке и попечительству в 2020 году</a:t>
          </a:r>
          <a:endParaRPr lang="ru-RU" sz="1600" b="1" dirty="0"/>
        </a:p>
      </dgm:t>
    </dgm:pt>
    <dgm:pt modelId="{F45C5B3E-BA3E-4A36-AC7C-BAD20306B4BE}" type="parTrans" cxnId="{715AFD8D-1EB5-4678-9AF1-7249C3331565}">
      <dgm:prSet/>
      <dgm:spPr/>
      <dgm:t>
        <a:bodyPr/>
        <a:lstStyle/>
        <a:p>
          <a:endParaRPr lang="ru-RU" dirty="0"/>
        </a:p>
      </dgm:t>
    </dgm:pt>
    <dgm:pt modelId="{4F10EF94-CC0A-4DA6-BAFA-D3BB8715DC72}" type="sibTrans" cxnId="{715AFD8D-1EB5-4678-9AF1-7249C3331565}">
      <dgm:prSet/>
      <dgm:spPr/>
      <dgm:t>
        <a:bodyPr/>
        <a:lstStyle/>
        <a:p>
          <a:endParaRPr lang="ru-RU"/>
        </a:p>
      </dgm:t>
    </dgm:pt>
    <dgm:pt modelId="{5AFAAB68-272A-4DE4-9F61-98186143217C}">
      <dgm:prSet custT="1"/>
      <dgm:spPr/>
      <dgm:t>
        <a:bodyPr/>
        <a:lstStyle/>
        <a:p>
          <a:r>
            <a:rPr lang="ru-RU" sz="1600" b="1" dirty="0" smtClean="0"/>
            <a:t>Компенсация родительской платы в 2020 году</a:t>
          </a:r>
          <a:endParaRPr lang="ru-RU" sz="1600" b="1" dirty="0"/>
        </a:p>
      </dgm:t>
    </dgm:pt>
    <dgm:pt modelId="{934836D2-F006-49BD-8068-8CE670728DF4}" type="parTrans" cxnId="{03496E7E-25C4-4409-AC70-A30F80552545}">
      <dgm:prSet/>
      <dgm:spPr/>
      <dgm:t>
        <a:bodyPr/>
        <a:lstStyle/>
        <a:p>
          <a:endParaRPr lang="ru-RU" dirty="0"/>
        </a:p>
      </dgm:t>
    </dgm:pt>
    <dgm:pt modelId="{89027E31-A665-4DEF-8E5E-99B1C1C414A7}" type="sibTrans" cxnId="{03496E7E-25C4-4409-AC70-A30F80552545}">
      <dgm:prSet/>
      <dgm:spPr/>
      <dgm:t>
        <a:bodyPr/>
        <a:lstStyle/>
        <a:p>
          <a:endParaRPr lang="ru-RU"/>
        </a:p>
      </dgm:t>
    </dgm:pt>
    <dgm:pt modelId="{9A6BC6BC-2450-4152-90AF-FB9E663A0EE8}">
      <dgm:prSet phldrT="[Текст]" custT="1"/>
      <dgm:spPr/>
      <dgm:t>
        <a:bodyPr/>
        <a:lstStyle/>
        <a:p>
          <a:r>
            <a:rPr lang="ru-RU" sz="1600" b="1" dirty="0" smtClean="0"/>
            <a:t>Финансовое обеспечение на выплату доплат к муниципальным пенсиям</a:t>
          </a:r>
          <a:endParaRPr lang="ru-RU" sz="1600" b="1" dirty="0"/>
        </a:p>
      </dgm:t>
    </dgm:pt>
    <dgm:pt modelId="{F17B68C8-CC6F-45D1-84BE-7CFEF98C2820}" type="parTrans" cxnId="{92DFBA4A-6152-4913-AE0B-80E8610A0BC6}">
      <dgm:prSet/>
      <dgm:spPr/>
      <dgm:t>
        <a:bodyPr/>
        <a:lstStyle/>
        <a:p>
          <a:endParaRPr lang="ru-RU" dirty="0"/>
        </a:p>
      </dgm:t>
    </dgm:pt>
    <dgm:pt modelId="{96E74F4A-2189-4151-9F9B-5343905ACF2E}" type="sibTrans" cxnId="{92DFBA4A-6152-4913-AE0B-80E8610A0BC6}">
      <dgm:prSet/>
      <dgm:spPr/>
      <dgm:t>
        <a:bodyPr/>
        <a:lstStyle/>
        <a:p>
          <a:endParaRPr lang="ru-RU"/>
        </a:p>
      </dgm:t>
    </dgm:pt>
    <dgm:pt modelId="{8A59BF79-DAC2-4969-8311-EC5B5DCAC247}">
      <dgm:prSet custT="1"/>
      <dgm:spPr/>
      <dgm:t>
        <a:bodyPr/>
        <a:lstStyle/>
        <a:p>
          <a:r>
            <a:rPr lang="ru-RU" sz="1600" dirty="0" smtClean="0"/>
            <a:t>1568,1 тыс.руб.</a:t>
          </a:r>
          <a:endParaRPr lang="ru-RU" sz="1600" dirty="0"/>
        </a:p>
      </dgm:t>
    </dgm:pt>
    <dgm:pt modelId="{E98A6BC3-5863-4E04-8ADD-7298CA93CEF5}" type="parTrans" cxnId="{208D7B42-1C62-411F-ADDB-3A63983BF985}">
      <dgm:prSet/>
      <dgm:spPr/>
      <dgm:t>
        <a:bodyPr/>
        <a:lstStyle/>
        <a:p>
          <a:endParaRPr lang="ru-RU"/>
        </a:p>
      </dgm:t>
    </dgm:pt>
    <dgm:pt modelId="{7A351931-C2E4-4CCE-A951-C88532247DBD}" type="sibTrans" cxnId="{208D7B42-1C62-411F-ADDB-3A63983BF985}">
      <dgm:prSet/>
      <dgm:spPr/>
      <dgm:t>
        <a:bodyPr/>
        <a:lstStyle/>
        <a:p>
          <a:endParaRPr lang="ru-RU"/>
        </a:p>
      </dgm:t>
    </dgm:pt>
    <dgm:pt modelId="{A2CC6E06-AAE6-4DD3-9F99-24F94857763F}">
      <dgm:prSet custT="1"/>
      <dgm:spPr/>
      <dgm:t>
        <a:bodyPr/>
        <a:lstStyle/>
        <a:p>
          <a:r>
            <a:rPr lang="ru-RU" sz="1600" dirty="0" smtClean="0"/>
            <a:t>861,9 тыс.руб.</a:t>
          </a:r>
          <a:endParaRPr lang="ru-RU" sz="1600" dirty="0"/>
        </a:p>
      </dgm:t>
    </dgm:pt>
    <dgm:pt modelId="{7530D312-E4B9-48FA-9E30-33E31EDA13E2}" type="parTrans" cxnId="{3431F48F-556D-4AB8-AE62-E3E29FFD8719}">
      <dgm:prSet/>
      <dgm:spPr/>
      <dgm:t>
        <a:bodyPr/>
        <a:lstStyle/>
        <a:p>
          <a:endParaRPr lang="ru-RU"/>
        </a:p>
      </dgm:t>
    </dgm:pt>
    <dgm:pt modelId="{4D6856AB-E61D-4C7F-9D99-8E3F00B4784E}" type="sibTrans" cxnId="{3431F48F-556D-4AB8-AE62-E3E29FFD8719}">
      <dgm:prSet/>
      <dgm:spPr/>
      <dgm:t>
        <a:bodyPr/>
        <a:lstStyle/>
        <a:p>
          <a:endParaRPr lang="ru-RU"/>
        </a:p>
      </dgm:t>
    </dgm:pt>
    <dgm:pt modelId="{B94458FD-492D-4CD6-A9D2-72C7CCE45F06}">
      <dgm:prSet custT="1"/>
      <dgm:spPr/>
      <dgm:t>
        <a:bodyPr/>
        <a:lstStyle/>
        <a:p>
          <a:r>
            <a:rPr lang="ru-RU" sz="1600" dirty="0" smtClean="0"/>
            <a:t>490,4 тыс.руб.</a:t>
          </a:r>
          <a:endParaRPr lang="ru-RU" sz="1600" dirty="0"/>
        </a:p>
      </dgm:t>
    </dgm:pt>
    <dgm:pt modelId="{AD7D7F1D-DEB0-49AB-B296-4896EBE76AD0}" type="parTrans" cxnId="{90345677-9D7C-4112-B1C6-84AB0C30ECDC}">
      <dgm:prSet/>
      <dgm:spPr/>
      <dgm:t>
        <a:bodyPr/>
        <a:lstStyle/>
        <a:p>
          <a:endParaRPr lang="ru-RU"/>
        </a:p>
      </dgm:t>
    </dgm:pt>
    <dgm:pt modelId="{8470B89A-9007-47C7-84EF-9D3519985CC7}" type="sibTrans" cxnId="{90345677-9D7C-4112-B1C6-84AB0C30ECDC}">
      <dgm:prSet/>
      <dgm:spPr/>
      <dgm:t>
        <a:bodyPr/>
        <a:lstStyle/>
        <a:p>
          <a:endParaRPr lang="ru-RU"/>
        </a:p>
      </dgm:t>
    </dgm:pt>
    <dgm:pt modelId="{2CB2490E-D6EC-40C4-BCC5-F45932FC76F7}">
      <dgm:prSet custT="1"/>
      <dgm:spPr/>
      <dgm:t>
        <a:bodyPr/>
        <a:lstStyle/>
        <a:p>
          <a:r>
            <a:rPr lang="ru-RU" sz="1600" dirty="0" smtClean="0"/>
            <a:t>401,3 тыс.руб.</a:t>
          </a:r>
          <a:endParaRPr lang="ru-RU" sz="1600" dirty="0"/>
        </a:p>
      </dgm:t>
    </dgm:pt>
    <dgm:pt modelId="{74A98B82-19FD-4383-9C45-284AB2206BAB}" type="parTrans" cxnId="{AB28632E-471A-4BEB-B660-16650A55209D}">
      <dgm:prSet/>
      <dgm:spPr/>
      <dgm:t>
        <a:bodyPr/>
        <a:lstStyle/>
        <a:p>
          <a:endParaRPr lang="ru-RU"/>
        </a:p>
      </dgm:t>
    </dgm:pt>
    <dgm:pt modelId="{B3BDA139-45B9-4DF3-B77F-E7A1A14A7DDE}" type="sibTrans" cxnId="{AB28632E-471A-4BEB-B660-16650A55209D}">
      <dgm:prSet/>
      <dgm:spPr/>
      <dgm:t>
        <a:bodyPr/>
        <a:lstStyle/>
        <a:p>
          <a:endParaRPr lang="ru-RU"/>
        </a:p>
      </dgm:t>
    </dgm:pt>
    <dgm:pt modelId="{AAB48B11-6AD4-4D59-85AE-170DBB668187}">
      <dgm:prSet phldrT="[Текст]" custT="1"/>
      <dgm:spPr/>
      <dgm:t>
        <a:bodyPr/>
        <a:lstStyle/>
        <a:p>
          <a:r>
            <a:rPr lang="ru-RU" sz="1600" b="1" dirty="0" smtClean="0"/>
            <a:t>Организация отдыха детей в каникулярное время</a:t>
          </a:r>
          <a:endParaRPr lang="ru-RU" sz="1600" b="1" dirty="0"/>
        </a:p>
      </dgm:t>
    </dgm:pt>
    <dgm:pt modelId="{4D5117CE-CFE7-451E-8B55-AF75F66D3471}" type="sibTrans" cxnId="{F21B9316-4427-4F04-A8B9-6A7579D16A79}">
      <dgm:prSet/>
      <dgm:spPr/>
      <dgm:t>
        <a:bodyPr/>
        <a:lstStyle/>
        <a:p>
          <a:endParaRPr lang="ru-RU"/>
        </a:p>
      </dgm:t>
    </dgm:pt>
    <dgm:pt modelId="{C245E11A-56D6-4731-A053-05035D784921}" type="parTrans" cxnId="{F21B9316-4427-4F04-A8B9-6A7579D16A79}">
      <dgm:prSet/>
      <dgm:spPr/>
      <dgm:t>
        <a:bodyPr/>
        <a:lstStyle/>
        <a:p>
          <a:endParaRPr lang="ru-RU" dirty="0"/>
        </a:p>
      </dgm:t>
    </dgm:pt>
    <dgm:pt modelId="{C43D7F69-CD25-4696-9FB5-B80AC8D74827}" type="pres">
      <dgm:prSet presAssocID="{56F58708-8DE5-4D9F-96B3-17D9B5D090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B7464-EBF5-4F9D-AAAC-AE55086C79A3}" type="pres">
      <dgm:prSet presAssocID="{E74F9540-3800-46C9-A988-1BA1E9521147}" presName="root1" presStyleCnt="0"/>
      <dgm:spPr/>
    </dgm:pt>
    <dgm:pt modelId="{96E9B77B-10C4-4054-B85D-D83F962C554E}" type="pres">
      <dgm:prSet presAssocID="{E74F9540-3800-46C9-A988-1BA1E9521147}" presName="LevelOneTextNode" presStyleLbl="node0" presStyleIdx="0" presStyleCnt="1" custScaleY="195458" custLinFactNeighborX="-52409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439C9-C269-4EDC-A598-95DF63250F20}" type="pres">
      <dgm:prSet presAssocID="{E74F9540-3800-46C9-A988-1BA1E9521147}" presName="level2hierChild" presStyleCnt="0"/>
      <dgm:spPr/>
    </dgm:pt>
    <dgm:pt modelId="{CD2BF7B2-0757-476C-B136-9393C3C72598}" type="pres">
      <dgm:prSet presAssocID="{934836D2-F006-49BD-8068-8CE670728DF4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C5C92A22-1254-44F1-A2AD-23E390FCBF62}" type="pres">
      <dgm:prSet presAssocID="{934836D2-F006-49BD-8068-8CE670728DF4}" presName="connTx" presStyleLbl="parChTrans1D2" presStyleIdx="0" presStyleCnt="4"/>
      <dgm:spPr/>
      <dgm:t>
        <a:bodyPr/>
        <a:lstStyle/>
        <a:p>
          <a:endParaRPr lang="ru-RU"/>
        </a:p>
      </dgm:t>
    </dgm:pt>
    <dgm:pt modelId="{6B1CB496-A7C7-47B2-B675-46E034AE8E04}" type="pres">
      <dgm:prSet presAssocID="{5AFAAB68-272A-4DE4-9F61-98186143217C}" presName="root2" presStyleCnt="0"/>
      <dgm:spPr/>
    </dgm:pt>
    <dgm:pt modelId="{DA529306-CDD0-44AC-BB88-3531712D6E63}" type="pres">
      <dgm:prSet presAssocID="{5AFAAB68-272A-4DE4-9F61-98186143217C}" presName="LevelTwoTextNode" presStyleLbl="node2" presStyleIdx="0" presStyleCnt="4" custScaleX="197626" custScaleY="1298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7CB18-2D04-49ED-8761-FB292FC16E54}" type="pres">
      <dgm:prSet presAssocID="{5AFAAB68-272A-4DE4-9F61-98186143217C}" presName="level3hierChild" presStyleCnt="0"/>
      <dgm:spPr/>
    </dgm:pt>
    <dgm:pt modelId="{CB3D7EA3-6B9F-4B5F-9239-E5BEE606BF34}" type="pres">
      <dgm:prSet presAssocID="{E98A6BC3-5863-4E04-8ADD-7298CA93CEF5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11F7633C-AAD6-448E-BB06-6E1AE4E64363}" type="pres">
      <dgm:prSet presAssocID="{E98A6BC3-5863-4E04-8ADD-7298CA93CEF5}" presName="connTx" presStyleLbl="parChTrans1D3" presStyleIdx="0" presStyleCnt="4"/>
      <dgm:spPr/>
      <dgm:t>
        <a:bodyPr/>
        <a:lstStyle/>
        <a:p>
          <a:endParaRPr lang="ru-RU"/>
        </a:p>
      </dgm:t>
    </dgm:pt>
    <dgm:pt modelId="{6574AC26-E4B9-498C-AF94-D438DFA5FB4A}" type="pres">
      <dgm:prSet presAssocID="{8A59BF79-DAC2-4969-8311-EC5B5DCAC247}" presName="root2" presStyleCnt="0"/>
      <dgm:spPr/>
    </dgm:pt>
    <dgm:pt modelId="{4E6E58B2-6003-46A1-A15C-0845CDDE4FBF}" type="pres">
      <dgm:prSet presAssocID="{8A59BF79-DAC2-4969-8311-EC5B5DCAC24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156ACC-A47B-4A93-99F3-E0E4CC5AF93B}" type="pres">
      <dgm:prSet presAssocID="{8A59BF79-DAC2-4969-8311-EC5B5DCAC247}" presName="level3hierChild" presStyleCnt="0"/>
      <dgm:spPr/>
    </dgm:pt>
    <dgm:pt modelId="{42CCDA10-EB51-45D2-8667-F048FAFD89FC}" type="pres">
      <dgm:prSet presAssocID="{F45C5B3E-BA3E-4A36-AC7C-BAD20306B4BE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74478B45-C9F5-44FA-A73A-737A8942C764}" type="pres">
      <dgm:prSet presAssocID="{F45C5B3E-BA3E-4A36-AC7C-BAD20306B4BE}" presName="connTx" presStyleLbl="parChTrans1D2" presStyleIdx="1" presStyleCnt="4"/>
      <dgm:spPr/>
      <dgm:t>
        <a:bodyPr/>
        <a:lstStyle/>
        <a:p>
          <a:endParaRPr lang="ru-RU"/>
        </a:p>
      </dgm:t>
    </dgm:pt>
    <dgm:pt modelId="{7A7697C9-E581-42BD-8E8D-D7D62E5E3A18}" type="pres">
      <dgm:prSet presAssocID="{3E1DFA07-9F9D-4FC2-B13E-ED0B1010D7E7}" presName="root2" presStyleCnt="0"/>
      <dgm:spPr/>
    </dgm:pt>
    <dgm:pt modelId="{B6902CCE-F04E-41DB-9AD7-03CF4234B3B0}" type="pres">
      <dgm:prSet presAssocID="{3E1DFA07-9F9D-4FC2-B13E-ED0B1010D7E7}" presName="LevelTwoTextNode" presStyleLbl="node2" presStyleIdx="1" presStyleCnt="4" custScaleX="194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5F7707-1CDD-42CA-BD16-FDD42374B88F}" type="pres">
      <dgm:prSet presAssocID="{3E1DFA07-9F9D-4FC2-B13E-ED0B1010D7E7}" presName="level3hierChild" presStyleCnt="0"/>
      <dgm:spPr/>
    </dgm:pt>
    <dgm:pt modelId="{C1A2E440-BD3F-46AD-A001-FB7E39DC299B}" type="pres">
      <dgm:prSet presAssocID="{7530D312-E4B9-48FA-9E30-33E31EDA13E2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785B6349-A95D-44DB-BD63-2FCD270AB740}" type="pres">
      <dgm:prSet presAssocID="{7530D312-E4B9-48FA-9E30-33E31EDA13E2}" presName="connTx" presStyleLbl="parChTrans1D3" presStyleIdx="1" presStyleCnt="4"/>
      <dgm:spPr/>
      <dgm:t>
        <a:bodyPr/>
        <a:lstStyle/>
        <a:p>
          <a:endParaRPr lang="ru-RU"/>
        </a:p>
      </dgm:t>
    </dgm:pt>
    <dgm:pt modelId="{D569F01F-E860-46D1-9222-A7F89B2FCBAB}" type="pres">
      <dgm:prSet presAssocID="{A2CC6E06-AAE6-4DD3-9F99-24F94857763F}" presName="root2" presStyleCnt="0"/>
      <dgm:spPr/>
    </dgm:pt>
    <dgm:pt modelId="{BD54701A-A6D5-4B33-B347-3903E1CC304E}" type="pres">
      <dgm:prSet presAssocID="{A2CC6E06-AAE6-4DD3-9F99-24F94857763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767CC4-0F7B-4DDF-B8A1-8EE929F334DE}" type="pres">
      <dgm:prSet presAssocID="{A2CC6E06-AAE6-4DD3-9F99-24F94857763F}" presName="level3hierChild" presStyleCnt="0"/>
      <dgm:spPr/>
    </dgm:pt>
    <dgm:pt modelId="{DEDD6177-EFF5-4D6D-8237-D435AC505A58}" type="pres">
      <dgm:prSet presAssocID="{F17B68C8-CC6F-45D1-84BE-7CFEF98C2820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339368D-49AF-49F4-B89E-D6EF683895FD}" type="pres">
      <dgm:prSet presAssocID="{F17B68C8-CC6F-45D1-84BE-7CFEF98C2820}" presName="connTx" presStyleLbl="parChTrans1D2" presStyleIdx="2" presStyleCnt="4"/>
      <dgm:spPr/>
      <dgm:t>
        <a:bodyPr/>
        <a:lstStyle/>
        <a:p>
          <a:endParaRPr lang="ru-RU"/>
        </a:p>
      </dgm:t>
    </dgm:pt>
    <dgm:pt modelId="{A8B452A0-16A0-49CB-9806-3DF467B7AA09}" type="pres">
      <dgm:prSet presAssocID="{9A6BC6BC-2450-4152-90AF-FB9E663A0EE8}" presName="root2" presStyleCnt="0"/>
      <dgm:spPr/>
    </dgm:pt>
    <dgm:pt modelId="{70A6F7BC-3825-46A4-A231-3E9BCE2B68FB}" type="pres">
      <dgm:prSet presAssocID="{9A6BC6BC-2450-4152-90AF-FB9E663A0EE8}" presName="LevelTwoTextNode" presStyleLbl="node2" presStyleIdx="2" presStyleCnt="4" custScaleX="201474" custScaleY="1087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7415AD-AF79-460D-A8BF-BCDB68ACCF68}" type="pres">
      <dgm:prSet presAssocID="{9A6BC6BC-2450-4152-90AF-FB9E663A0EE8}" presName="level3hierChild" presStyleCnt="0"/>
      <dgm:spPr/>
    </dgm:pt>
    <dgm:pt modelId="{7F433847-5A82-41BC-95D2-7384E36044E2}" type="pres">
      <dgm:prSet presAssocID="{AD7D7F1D-DEB0-49AB-B296-4896EBE76AD0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AEED3BED-47A1-4E33-9111-516B4EDCA8EF}" type="pres">
      <dgm:prSet presAssocID="{AD7D7F1D-DEB0-49AB-B296-4896EBE76AD0}" presName="connTx" presStyleLbl="parChTrans1D3" presStyleIdx="2" presStyleCnt="4"/>
      <dgm:spPr/>
      <dgm:t>
        <a:bodyPr/>
        <a:lstStyle/>
        <a:p>
          <a:endParaRPr lang="ru-RU"/>
        </a:p>
      </dgm:t>
    </dgm:pt>
    <dgm:pt modelId="{08DDC9DD-EC56-4D7D-AB25-2E5E0A1C576D}" type="pres">
      <dgm:prSet presAssocID="{B94458FD-492D-4CD6-A9D2-72C7CCE45F06}" presName="root2" presStyleCnt="0"/>
      <dgm:spPr/>
    </dgm:pt>
    <dgm:pt modelId="{B86896AE-BFBA-4572-B79A-BA1AA3AE009C}" type="pres">
      <dgm:prSet presAssocID="{B94458FD-492D-4CD6-A9D2-72C7CCE45F0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B7C883-8021-4A67-9F6F-BE5AE15F5DF1}" type="pres">
      <dgm:prSet presAssocID="{B94458FD-492D-4CD6-A9D2-72C7CCE45F06}" presName="level3hierChild" presStyleCnt="0"/>
      <dgm:spPr/>
    </dgm:pt>
    <dgm:pt modelId="{453686EE-7A06-4A45-AF4C-128845BF909D}" type="pres">
      <dgm:prSet presAssocID="{C245E11A-56D6-4731-A053-05035D784921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29EE38E9-DB7B-44C9-9F19-8A6A5F9F04A5}" type="pres">
      <dgm:prSet presAssocID="{C245E11A-56D6-4731-A053-05035D784921}" presName="connTx" presStyleLbl="parChTrans1D2" presStyleIdx="3" presStyleCnt="4"/>
      <dgm:spPr/>
      <dgm:t>
        <a:bodyPr/>
        <a:lstStyle/>
        <a:p>
          <a:endParaRPr lang="ru-RU"/>
        </a:p>
      </dgm:t>
    </dgm:pt>
    <dgm:pt modelId="{E536A79D-15D6-4F30-B259-A7D91F054847}" type="pres">
      <dgm:prSet presAssocID="{AAB48B11-6AD4-4D59-85AE-170DBB668187}" presName="root2" presStyleCnt="0"/>
      <dgm:spPr/>
    </dgm:pt>
    <dgm:pt modelId="{63BE079C-72AE-419A-A222-F13CE548172C}" type="pres">
      <dgm:prSet presAssocID="{AAB48B11-6AD4-4D59-85AE-170DBB668187}" presName="LevelTwoTextNode" presStyleLbl="node2" presStyleIdx="3" presStyleCnt="4" custScaleX="200001" custScaleY="115847" custLinFactNeighborX="4209" custLinFactNeighborY="292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91880-F24F-4D7A-9755-D14389F17CA0}" type="pres">
      <dgm:prSet presAssocID="{AAB48B11-6AD4-4D59-85AE-170DBB668187}" presName="level3hierChild" presStyleCnt="0"/>
      <dgm:spPr/>
    </dgm:pt>
    <dgm:pt modelId="{E9AE5018-CF0A-4130-B7DD-0762D015EEBA}" type="pres">
      <dgm:prSet presAssocID="{74A98B82-19FD-4383-9C45-284AB2206BAB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0CA2FF22-5FF2-459A-851E-873B6D2D9A0A}" type="pres">
      <dgm:prSet presAssocID="{74A98B82-19FD-4383-9C45-284AB2206BAB}" presName="connTx" presStyleLbl="parChTrans1D3" presStyleIdx="3" presStyleCnt="4"/>
      <dgm:spPr/>
      <dgm:t>
        <a:bodyPr/>
        <a:lstStyle/>
        <a:p>
          <a:endParaRPr lang="ru-RU"/>
        </a:p>
      </dgm:t>
    </dgm:pt>
    <dgm:pt modelId="{05080325-61C6-45DC-95F1-0CBF2E3BE31E}" type="pres">
      <dgm:prSet presAssocID="{2CB2490E-D6EC-40C4-BCC5-F45932FC76F7}" presName="root2" presStyleCnt="0"/>
      <dgm:spPr/>
    </dgm:pt>
    <dgm:pt modelId="{F53B6B4E-D6C9-4204-8BDB-BB8BC6BFA876}" type="pres">
      <dgm:prSet presAssocID="{2CB2490E-D6EC-40C4-BCC5-F45932FC76F7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FB376F-A863-482F-897D-A1FFC6C9DFD3}" type="pres">
      <dgm:prSet presAssocID="{2CB2490E-D6EC-40C4-BCC5-F45932FC76F7}" presName="level3hierChild" presStyleCnt="0"/>
      <dgm:spPr/>
    </dgm:pt>
  </dgm:ptLst>
  <dgm:cxnLst>
    <dgm:cxn modelId="{C0FA2C03-DD04-48E8-8423-54DCA56E87B6}" type="presOf" srcId="{AD7D7F1D-DEB0-49AB-B296-4896EBE76AD0}" destId="{7F433847-5A82-41BC-95D2-7384E36044E2}" srcOrd="0" destOrd="0" presId="urn:microsoft.com/office/officeart/2005/8/layout/hierarchy2"/>
    <dgm:cxn modelId="{376A9D81-3719-43B0-B2F6-B7513CB4F71D}" type="presOf" srcId="{2CB2490E-D6EC-40C4-BCC5-F45932FC76F7}" destId="{F53B6B4E-D6C9-4204-8BDB-BB8BC6BFA876}" srcOrd="0" destOrd="0" presId="urn:microsoft.com/office/officeart/2005/8/layout/hierarchy2"/>
    <dgm:cxn modelId="{208D7B42-1C62-411F-ADDB-3A63983BF985}" srcId="{5AFAAB68-272A-4DE4-9F61-98186143217C}" destId="{8A59BF79-DAC2-4969-8311-EC5B5DCAC247}" srcOrd="0" destOrd="0" parTransId="{E98A6BC3-5863-4E04-8ADD-7298CA93CEF5}" sibTransId="{7A351931-C2E4-4CCE-A951-C88532247DBD}"/>
    <dgm:cxn modelId="{FAB2A6F3-350B-483E-89B0-E69DED9D1EBF}" type="presOf" srcId="{F45C5B3E-BA3E-4A36-AC7C-BAD20306B4BE}" destId="{42CCDA10-EB51-45D2-8667-F048FAFD89FC}" srcOrd="0" destOrd="0" presId="urn:microsoft.com/office/officeart/2005/8/layout/hierarchy2"/>
    <dgm:cxn modelId="{03496E7E-25C4-4409-AC70-A30F80552545}" srcId="{E74F9540-3800-46C9-A988-1BA1E9521147}" destId="{5AFAAB68-272A-4DE4-9F61-98186143217C}" srcOrd="0" destOrd="0" parTransId="{934836D2-F006-49BD-8068-8CE670728DF4}" sibTransId="{89027E31-A665-4DEF-8E5E-99B1C1C414A7}"/>
    <dgm:cxn modelId="{FDCB45D6-9670-4A62-A4A0-77994766108E}" srcId="{56F58708-8DE5-4D9F-96B3-17D9B5D090EE}" destId="{E74F9540-3800-46C9-A988-1BA1E9521147}" srcOrd="0" destOrd="0" parTransId="{2A94D682-62C7-4EEB-9D69-104D3B07D3A6}" sibTransId="{E11AFE19-AD14-45F0-A577-124C0CCF875E}"/>
    <dgm:cxn modelId="{F21B9316-4427-4F04-A8B9-6A7579D16A79}" srcId="{E74F9540-3800-46C9-A988-1BA1E9521147}" destId="{AAB48B11-6AD4-4D59-85AE-170DBB668187}" srcOrd="3" destOrd="0" parTransId="{C245E11A-56D6-4731-A053-05035D784921}" sibTransId="{4D5117CE-CFE7-451E-8B55-AF75F66D3471}"/>
    <dgm:cxn modelId="{6415B65C-3F19-451A-8805-A6F1222B4C85}" type="presOf" srcId="{F17B68C8-CC6F-45D1-84BE-7CFEF98C2820}" destId="{DEDD6177-EFF5-4D6D-8237-D435AC505A58}" srcOrd="0" destOrd="0" presId="urn:microsoft.com/office/officeart/2005/8/layout/hierarchy2"/>
    <dgm:cxn modelId="{3431F48F-556D-4AB8-AE62-E3E29FFD8719}" srcId="{3E1DFA07-9F9D-4FC2-B13E-ED0B1010D7E7}" destId="{A2CC6E06-AAE6-4DD3-9F99-24F94857763F}" srcOrd="0" destOrd="0" parTransId="{7530D312-E4B9-48FA-9E30-33E31EDA13E2}" sibTransId="{4D6856AB-E61D-4C7F-9D99-8E3F00B4784E}"/>
    <dgm:cxn modelId="{B4C2BB32-D73A-4460-A24C-94FBA71641A1}" type="presOf" srcId="{7530D312-E4B9-48FA-9E30-33E31EDA13E2}" destId="{C1A2E440-BD3F-46AD-A001-FB7E39DC299B}" srcOrd="0" destOrd="0" presId="urn:microsoft.com/office/officeart/2005/8/layout/hierarchy2"/>
    <dgm:cxn modelId="{9CA882E6-81DA-4F4B-8FCA-8ED27928C57E}" type="presOf" srcId="{F45C5B3E-BA3E-4A36-AC7C-BAD20306B4BE}" destId="{74478B45-C9F5-44FA-A73A-737A8942C764}" srcOrd="1" destOrd="0" presId="urn:microsoft.com/office/officeart/2005/8/layout/hierarchy2"/>
    <dgm:cxn modelId="{152B18D4-9CFD-4FC4-B306-0A10784972CD}" type="presOf" srcId="{E74F9540-3800-46C9-A988-1BA1E9521147}" destId="{96E9B77B-10C4-4054-B85D-D83F962C554E}" srcOrd="0" destOrd="0" presId="urn:microsoft.com/office/officeart/2005/8/layout/hierarchy2"/>
    <dgm:cxn modelId="{420FFD7A-678C-46D6-8923-127EE8AAF78B}" type="presOf" srcId="{E98A6BC3-5863-4E04-8ADD-7298CA93CEF5}" destId="{11F7633C-AAD6-448E-BB06-6E1AE4E64363}" srcOrd="1" destOrd="0" presId="urn:microsoft.com/office/officeart/2005/8/layout/hierarchy2"/>
    <dgm:cxn modelId="{90345677-9D7C-4112-B1C6-84AB0C30ECDC}" srcId="{9A6BC6BC-2450-4152-90AF-FB9E663A0EE8}" destId="{B94458FD-492D-4CD6-A9D2-72C7CCE45F06}" srcOrd="0" destOrd="0" parTransId="{AD7D7F1D-DEB0-49AB-B296-4896EBE76AD0}" sibTransId="{8470B89A-9007-47C7-84EF-9D3519985CC7}"/>
    <dgm:cxn modelId="{A91D7534-C032-44A5-880C-933AE9BA7A1C}" type="presOf" srcId="{934836D2-F006-49BD-8068-8CE670728DF4}" destId="{CD2BF7B2-0757-476C-B136-9393C3C72598}" srcOrd="0" destOrd="0" presId="urn:microsoft.com/office/officeart/2005/8/layout/hierarchy2"/>
    <dgm:cxn modelId="{E12AAAC3-CB01-4511-A6E2-755641BD31AE}" type="presOf" srcId="{A2CC6E06-AAE6-4DD3-9F99-24F94857763F}" destId="{BD54701A-A6D5-4B33-B347-3903E1CC304E}" srcOrd="0" destOrd="0" presId="urn:microsoft.com/office/officeart/2005/8/layout/hierarchy2"/>
    <dgm:cxn modelId="{376C0B02-9794-483B-BB3D-5EB6B87A920A}" type="presOf" srcId="{7530D312-E4B9-48FA-9E30-33E31EDA13E2}" destId="{785B6349-A95D-44DB-BD63-2FCD270AB740}" srcOrd="1" destOrd="0" presId="urn:microsoft.com/office/officeart/2005/8/layout/hierarchy2"/>
    <dgm:cxn modelId="{0E10144F-B080-46A4-A1FD-B0D3378D363C}" type="presOf" srcId="{934836D2-F006-49BD-8068-8CE670728DF4}" destId="{C5C92A22-1254-44F1-A2AD-23E390FCBF62}" srcOrd="1" destOrd="0" presId="urn:microsoft.com/office/officeart/2005/8/layout/hierarchy2"/>
    <dgm:cxn modelId="{B94274D9-6905-4E7E-B48D-81EDD9D91405}" type="presOf" srcId="{F17B68C8-CC6F-45D1-84BE-7CFEF98C2820}" destId="{0339368D-49AF-49F4-B89E-D6EF683895FD}" srcOrd="1" destOrd="0" presId="urn:microsoft.com/office/officeart/2005/8/layout/hierarchy2"/>
    <dgm:cxn modelId="{C14830FC-696F-42B4-B949-E99588534976}" type="presOf" srcId="{74A98B82-19FD-4383-9C45-284AB2206BAB}" destId="{0CA2FF22-5FF2-459A-851E-873B6D2D9A0A}" srcOrd="1" destOrd="0" presId="urn:microsoft.com/office/officeart/2005/8/layout/hierarchy2"/>
    <dgm:cxn modelId="{3FBFBCD5-8A4D-4155-801F-55FCD33E40A0}" type="presOf" srcId="{C245E11A-56D6-4731-A053-05035D784921}" destId="{29EE38E9-DB7B-44C9-9F19-8A6A5F9F04A5}" srcOrd="1" destOrd="0" presId="urn:microsoft.com/office/officeart/2005/8/layout/hierarchy2"/>
    <dgm:cxn modelId="{E9CC962D-CACA-49BD-A421-433D04EA73C8}" type="presOf" srcId="{3E1DFA07-9F9D-4FC2-B13E-ED0B1010D7E7}" destId="{B6902CCE-F04E-41DB-9AD7-03CF4234B3B0}" srcOrd="0" destOrd="0" presId="urn:microsoft.com/office/officeart/2005/8/layout/hierarchy2"/>
    <dgm:cxn modelId="{7DE51071-040B-4D76-8A01-C92F898F13EB}" type="presOf" srcId="{C245E11A-56D6-4731-A053-05035D784921}" destId="{453686EE-7A06-4A45-AF4C-128845BF909D}" srcOrd="0" destOrd="0" presId="urn:microsoft.com/office/officeart/2005/8/layout/hierarchy2"/>
    <dgm:cxn modelId="{E4685164-509D-4406-A420-B721402755EA}" type="presOf" srcId="{5AFAAB68-272A-4DE4-9F61-98186143217C}" destId="{DA529306-CDD0-44AC-BB88-3531712D6E63}" srcOrd="0" destOrd="0" presId="urn:microsoft.com/office/officeart/2005/8/layout/hierarchy2"/>
    <dgm:cxn modelId="{31D16F2D-9D26-447E-ABD8-D40AF8C27486}" type="presOf" srcId="{8A59BF79-DAC2-4969-8311-EC5B5DCAC247}" destId="{4E6E58B2-6003-46A1-A15C-0845CDDE4FBF}" srcOrd="0" destOrd="0" presId="urn:microsoft.com/office/officeart/2005/8/layout/hierarchy2"/>
    <dgm:cxn modelId="{55634F18-7934-41BC-822D-95EE8717BC37}" type="presOf" srcId="{56F58708-8DE5-4D9F-96B3-17D9B5D090EE}" destId="{C43D7F69-CD25-4696-9FB5-B80AC8D74827}" srcOrd="0" destOrd="0" presId="urn:microsoft.com/office/officeart/2005/8/layout/hierarchy2"/>
    <dgm:cxn modelId="{C66FE3E8-4762-48EC-AD96-037955C124C1}" type="presOf" srcId="{74A98B82-19FD-4383-9C45-284AB2206BAB}" destId="{E9AE5018-CF0A-4130-B7DD-0762D015EEBA}" srcOrd="0" destOrd="0" presId="urn:microsoft.com/office/officeart/2005/8/layout/hierarchy2"/>
    <dgm:cxn modelId="{A87032D1-87E5-4AD6-AA3F-39BA3A514444}" type="presOf" srcId="{E98A6BC3-5863-4E04-8ADD-7298CA93CEF5}" destId="{CB3D7EA3-6B9F-4B5F-9239-E5BEE606BF34}" srcOrd="0" destOrd="0" presId="urn:microsoft.com/office/officeart/2005/8/layout/hierarchy2"/>
    <dgm:cxn modelId="{6D8E36F9-2E7E-4B4A-8DD5-C5053C40B621}" type="presOf" srcId="{B94458FD-492D-4CD6-A9D2-72C7CCE45F06}" destId="{B86896AE-BFBA-4572-B79A-BA1AA3AE009C}" srcOrd="0" destOrd="0" presId="urn:microsoft.com/office/officeart/2005/8/layout/hierarchy2"/>
    <dgm:cxn modelId="{F361BE94-8935-4A3E-BCB6-AF4C04F0A9EE}" type="presOf" srcId="{AD7D7F1D-DEB0-49AB-B296-4896EBE76AD0}" destId="{AEED3BED-47A1-4E33-9111-516B4EDCA8EF}" srcOrd="1" destOrd="0" presId="urn:microsoft.com/office/officeart/2005/8/layout/hierarchy2"/>
    <dgm:cxn modelId="{C5814E26-55D0-42A7-9F1E-F1D1C640EA16}" type="presOf" srcId="{AAB48B11-6AD4-4D59-85AE-170DBB668187}" destId="{63BE079C-72AE-419A-A222-F13CE548172C}" srcOrd="0" destOrd="0" presId="urn:microsoft.com/office/officeart/2005/8/layout/hierarchy2"/>
    <dgm:cxn modelId="{92DFBA4A-6152-4913-AE0B-80E8610A0BC6}" srcId="{E74F9540-3800-46C9-A988-1BA1E9521147}" destId="{9A6BC6BC-2450-4152-90AF-FB9E663A0EE8}" srcOrd="2" destOrd="0" parTransId="{F17B68C8-CC6F-45D1-84BE-7CFEF98C2820}" sibTransId="{96E74F4A-2189-4151-9F9B-5343905ACF2E}"/>
    <dgm:cxn modelId="{715AFD8D-1EB5-4678-9AF1-7249C3331565}" srcId="{E74F9540-3800-46C9-A988-1BA1E9521147}" destId="{3E1DFA07-9F9D-4FC2-B13E-ED0B1010D7E7}" srcOrd="1" destOrd="0" parTransId="{F45C5B3E-BA3E-4A36-AC7C-BAD20306B4BE}" sibTransId="{4F10EF94-CC0A-4DA6-BAFA-D3BB8715DC72}"/>
    <dgm:cxn modelId="{AB28632E-471A-4BEB-B660-16650A55209D}" srcId="{AAB48B11-6AD4-4D59-85AE-170DBB668187}" destId="{2CB2490E-D6EC-40C4-BCC5-F45932FC76F7}" srcOrd="0" destOrd="0" parTransId="{74A98B82-19FD-4383-9C45-284AB2206BAB}" sibTransId="{B3BDA139-45B9-4DF3-B77F-E7A1A14A7DDE}"/>
    <dgm:cxn modelId="{EFAF33BB-3873-40A4-B28F-3A00D9B1DEB7}" type="presOf" srcId="{9A6BC6BC-2450-4152-90AF-FB9E663A0EE8}" destId="{70A6F7BC-3825-46A4-A231-3E9BCE2B68FB}" srcOrd="0" destOrd="0" presId="urn:microsoft.com/office/officeart/2005/8/layout/hierarchy2"/>
    <dgm:cxn modelId="{C921034F-11A0-4622-BBD7-FC98150D9DEB}" type="presParOf" srcId="{C43D7F69-CD25-4696-9FB5-B80AC8D74827}" destId="{FBAB7464-EBF5-4F9D-AAAC-AE55086C79A3}" srcOrd="0" destOrd="0" presId="urn:microsoft.com/office/officeart/2005/8/layout/hierarchy2"/>
    <dgm:cxn modelId="{04E699C2-1A98-4415-926D-A79BAD054F07}" type="presParOf" srcId="{FBAB7464-EBF5-4F9D-AAAC-AE55086C79A3}" destId="{96E9B77B-10C4-4054-B85D-D83F962C554E}" srcOrd="0" destOrd="0" presId="urn:microsoft.com/office/officeart/2005/8/layout/hierarchy2"/>
    <dgm:cxn modelId="{8828BD1C-10B6-46A7-9A6A-E23CF3A5D532}" type="presParOf" srcId="{FBAB7464-EBF5-4F9D-AAAC-AE55086C79A3}" destId="{015439C9-C269-4EDC-A598-95DF63250F20}" srcOrd="1" destOrd="0" presId="urn:microsoft.com/office/officeart/2005/8/layout/hierarchy2"/>
    <dgm:cxn modelId="{72AB60D3-DA61-417A-86A5-2F4152E557AC}" type="presParOf" srcId="{015439C9-C269-4EDC-A598-95DF63250F20}" destId="{CD2BF7B2-0757-476C-B136-9393C3C72598}" srcOrd="0" destOrd="0" presId="urn:microsoft.com/office/officeart/2005/8/layout/hierarchy2"/>
    <dgm:cxn modelId="{494459B8-20F5-4B9D-A417-50E4F2B1FC25}" type="presParOf" srcId="{CD2BF7B2-0757-476C-B136-9393C3C72598}" destId="{C5C92A22-1254-44F1-A2AD-23E390FCBF62}" srcOrd="0" destOrd="0" presId="urn:microsoft.com/office/officeart/2005/8/layout/hierarchy2"/>
    <dgm:cxn modelId="{3F47DF75-8E9F-43E4-A6B6-545CDEE83196}" type="presParOf" srcId="{015439C9-C269-4EDC-A598-95DF63250F20}" destId="{6B1CB496-A7C7-47B2-B675-46E034AE8E04}" srcOrd="1" destOrd="0" presId="urn:microsoft.com/office/officeart/2005/8/layout/hierarchy2"/>
    <dgm:cxn modelId="{5498B5B0-FBF7-4557-AAAD-E51929AA84DF}" type="presParOf" srcId="{6B1CB496-A7C7-47B2-B675-46E034AE8E04}" destId="{DA529306-CDD0-44AC-BB88-3531712D6E63}" srcOrd="0" destOrd="0" presId="urn:microsoft.com/office/officeart/2005/8/layout/hierarchy2"/>
    <dgm:cxn modelId="{2FFB468E-CA7E-496B-92F9-CFE4F200D6D9}" type="presParOf" srcId="{6B1CB496-A7C7-47B2-B675-46E034AE8E04}" destId="{CF17CB18-2D04-49ED-8761-FB292FC16E54}" srcOrd="1" destOrd="0" presId="urn:microsoft.com/office/officeart/2005/8/layout/hierarchy2"/>
    <dgm:cxn modelId="{F377DE6D-39D5-458B-9C33-888064701A3C}" type="presParOf" srcId="{CF17CB18-2D04-49ED-8761-FB292FC16E54}" destId="{CB3D7EA3-6B9F-4B5F-9239-E5BEE606BF34}" srcOrd="0" destOrd="0" presId="urn:microsoft.com/office/officeart/2005/8/layout/hierarchy2"/>
    <dgm:cxn modelId="{6ED789E1-527F-4B68-BBB5-2D454D8BDAF0}" type="presParOf" srcId="{CB3D7EA3-6B9F-4B5F-9239-E5BEE606BF34}" destId="{11F7633C-AAD6-448E-BB06-6E1AE4E64363}" srcOrd="0" destOrd="0" presId="urn:microsoft.com/office/officeart/2005/8/layout/hierarchy2"/>
    <dgm:cxn modelId="{9DDB3C23-FF1D-4671-92AC-363A224F05E6}" type="presParOf" srcId="{CF17CB18-2D04-49ED-8761-FB292FC16E54}" destId="{6574AC26-E4B9-498C-AF94-D438DFA5FB4A}" srcOrd="1" destOrd="0" presId="urn:microsoft.com/office/officeart/2005/8/layout/hierarchy2"/>
    <dgm:cxn modelId="{AC2A0853-7DAC-400F-9504-8F3A1BE03D9D}" type="presParOf" srcId="{6574AC26-E4B9-498C-AF94-D438DFA5FB4A}" destId="{4E6E58B2-6003-46A1-A15C-0845CDDE4FBF}" srcOrd="0" destOrd="0" presId="urn:microsoft.com/office/officeart/2005/8/layout/hierarchy2"/>
    <dgm:cxn modelId="{D802BEBB-C17B-4C6D-8D00-B0F43C78F34B}" type="presParOf" srcId="{6574AC26-E4B9-498C-AF94-D438DFA5FB4A}" destId="{69156ACC-A47B-4A93-99F3-E0E4CC5AF93B}" srcOrd="1" destOrd="0" presId="urn:microsoft.com/office/officeart/2005/8/layout/hierarchy2"/>
    <dgm:cxn modelId="{BE910299-0B74-41D5-BE76-3AEA10EECA49}" type="presParOf" srcId="{015439C9-C269-4EDC-A598-95DF63250F20}" destId="{42CCDA10-EB51-45D2-8667-F048FAFD89FC}" srcOrd="2" destOrd="0" presId="urn:microsoft.com/office/officeart/2005/8/layout/hierarchy2"/>
    <dgm:cxn modelId="{E8B63099-2F6B-4874-8232-3C847347E7C7}" type="presParOf" srcId="{42CCDA10-EB51-45D2-8667-F048FAFD89FC}" destId="{74478B45-C9F5-44FA-A73A-737A8942C764}" srcOrd="0" destOrd="0" presId="urn:microsoft.com/office/officeart/2005/8/layout/hierarchy2"/>
    <dgm:cxn modelId="{42195316-12D8-4104-AFB1-535A66E6A7B2}" type="presParOf" srcId="{015439C9-C269-4EDC-A598-95DF63250F20}" destId="{7A7697C9-E581-42BD-8E8D-D7D62E5E3A18}" srcOrd="3" destOrd="0" presId="urn:microsoft.com/office/officeart/2005/8/layout/hierarchy2"/>
    <dgm:cxn modelId="{9348CAE2-469A-4D12-BBDD-CDC0DFD5DCE2}" type="presParOf" srcId="{7A7697C9-E581-42BD-8E8D-D7D62E5E3A18}" destId="{B6902CCE-F04E-41DB-9AD7-03CF4234B3B0}" srcOrd="0" destOrd="0" presId="urn:microsoft.com/office/officeart/2005/8/layout/hierarchy2"/>
    <dgm:cxn modelId="{C605E4E2-7540-4869-8C95-4891A27014D9}" type="presParOf" srcId="{7A7697C9-E581-42BD-8E8D-D7D62E5E3A18}" destId="{065F7707-1CDD-42CA-BD16-FDD42374B88F}" srcOrd="1" destOrd="0" presId="urn:microsoft.com/office/officeart/2005/8/layout/hierarchy2"/>
    <dgm:cxn modelId="{64D8AA18-BF04-467F-A189-6A7C51E46BB7}" type="presParOf" srcId="{065F7707-1CDD-42CA-BD16-FDD42374B88F}" destId="{C1A2E440-BD3F-46AD-A001-FB7E39DC299B}" srcOrd="0" destOrd="0" presId="urn:microsoft.com/office/officeart/2005/8/layout/hierarchy2"/>
    <dgm:cxn modelId="{3BC749D8-B216-4F72-B751-D468CB655722}" type="presParOf" srcId="{C1A2E440-BD3F-46AD-A001-FB7E39DC299B}" destId="{785B6349-A95D-44DB-BD63-2FCD270AB740}" srcOrd="0" destOrd="0" presId="urn:microsoft.com/office/officeart/2005/8/layout/hierarchy2"/>
    <dgm:cxn modelId="{FF7F7247-5784-443A-8AED-0DB1306D6896}" type="presParOf" srcId="{065F7707-1CDD-42CA-BD16-FDD42374B88F}" destId="{D569F01F-E860-46D1-9222-A7F89B2FCBAB}" srcOrd="1" destOrd="0" presId="urn:microsoft.com/office/officeart/2005/8/layout/hierarchy2"/>
    <dgm:cxn modelId="{C2CA6958-DA81-4F60-BE82-D8B5EA3DFA14}" type="presParOf" srcId="{D569F01F-E860-46D1-9222-A7F89B2FCBAB}" destId="{BD54701A-A6D5-4B33-B347-3903E1CC304E}" srcOrd="0" destOrd="0" presId="urn:microsoft.com/office/officeart/2005/8/layout/hierarchy2"/>
    <dgm:cxn modelId="{A507C270-6581-406F-AD39-47A68A17F4EF}" type="presParOf" srcId="{D569F01F-E860-46D1-9222-A7F89B2FCBAB}" destId="{DC767CC4-0F7B-4DDF-B8A1-8EE929F334DE}" srcOrd="1" destOrd="0" presId="urn:microsoft.com/office/officeart/2005/8/layout/hierarchy2"/>
    <dgm:cxn modelId="{6AEA1447-162E-434C-A079-9A2DF50215E9}" type="presParOf" srcId="{015439C9-C269-4EDC-A598-95DF63250F20}" destId="{DEDD6177-EFF5-4D6D-8237-D435AC505A58}" srcOrd="4" destOrd="0" presId="urn:microsoft.com/office/officeart/2005/8/layout/hierarchy2"/>
    <dgm:cxn modelId="{279AB04B-6893-4394-BE2C-C6C295576405}" type="presParOf" srcId="{DEDD6177-EFF5-4D6D-8237-D435AC505A58}" destId="{0339368D-49AF-49F4-B89E-D6EF683895FD}" srcOrd="0" destOrd="0" presId="urn:microsoft.com/office/officeart/2005/8/layout/hierarchy2"/>
    <dgm:cxn modelId="{673A9156-F230-489D-A386-4200B291CE83}" type="presParOf" srcId="{015439C9-C269-4EDC-A598-95DF63250F20}" destId="{A8B452A0-16A0-49CB-9806-3DF467B7AA09}" srcOrd="5" destOrd="0" presId="urn:microsoft.com/office/officeart/2005/8/layout/hierarchy2"/>
    <dgm:cxn modelId="{B2E83CDB-8CB6-43EF-8C87-6E59CA5DA91C}" type="presParOf" srcId="{A8B452A0-16A0-49CB-9806-3DF467B7AA09}" destId="{70A6F7BC-3825-46A4-A231-3E9BCE2B68FB}" srcOrd="0" destOrd="0" presId="urn:microsoft.com/office/officeart/2005/8/layout/hierarchy2"/>
    <dgm:cxn modelId="{B1BFBD61-3E05-4400-8E44-DD3DB9A76F60}" type="presParOf" srcId="{A8B452A0-16A0-49CB-9806-3DF467B7AA09}" destId="{5E7415AD-AF79-460D-A8BF-BCDB68ACCF68}" srcOrd="1" destOrd="0" presId="urn:microsoft.com/office/officeart/2005/8/layout/hierarchy2"/>
    <dgm:cxn modelId="{76F4B535-2202-4167-A792-93FC2CB2DB0A}" type="presParOf" srcId="{5E7415AD-AF79-460D-A8BF-BCDB68ACCF68}" destId="{7F433847-5A82-41BC-95D2-7384E36044E2}" srcOrd="0" destOrd="0" presId="urn:microsoft.com/office/officeart/2005/8/layout/hierarchy2"/>
    <dgm:cxn modelId="{FE0145CA-BAED-464C-9BF6-5FBED92F6C2C}" type="presParOf" srcId="{7F433847-5A82-41BC-95D2-7384E36044E2}" destId="{AEED3BED-47A1-4E33-9111-516B4EDCA8EF}" srcOrd="0" destOrd="0" presId="urn:microsoft.com/office/officeart/2005/8/layout/hierarchy2"/>
    <dgm:cxn modelId="{96827EF6-2D1D-4EED-857C-0EF63E4ECFCF}" type="presParOf" srcId="{5E7415AD-AF79-460D-A8BF-BCDB68ACCF68}" destId="{08DDC9DD-EC56-4D7D-AB25-2E5E0A1C576D}" srcOrd="1" destOrd="0" presId="urn:microsoft.com/office/officeart/2005/8/layout/hierarchy2"/>
    <dgm:cxn modelId="{7218E19D-9E2B-41FF-8D6E-096D72EE7E6B}" type="presParOf" srcId="{08DDC9DD-EC56-4D7D-AB25-2E5E0A1C576D}" destId="{B86896AE-BFBA-4572-B79A-BA1AA3AE009C}" srcOrd="0" destOrd="0" presId="urn:microsoft.com/office/officeart/2005/8/layout/hierarchy2"/>
    <dgm:cxn modelId="{3552CDDA-58A5-431B-94A7-3D6508D341A5}" type="presParOf" srcId="{08DDC9DD-EC56-4D7D-AB25-2E5E0A1C576D}" destId="{B0B7C883-8021-4A67-9F6F-BE5AE15F5DF1}" srcOrd="1" destOrd="0" presId="urn:microsoft.com/office/officeart/2005/8/layout/hierarchy2"/>
    <dgm:cxn modelId="{7CB2CD8A-221C-4EA0-8901-EAC77041DE15}" type="presParOf" srcId="{015439C9-C269-4EDC-A598-95DF63250F20}" destId="{453686EE-7A06-4A45-AF4C-128845BF909D}" srcOrd="6" destOrd="0" presId="urn:microsoft.com/office/officeart/2005/8/layout/hierarchy2"/>
    <dgm:cxn modelId="{5DCF9F56-B0CB-469A-BC83-3F146A5B05F7}" type="presParOf" srcId="{453686EE-7A06-4A45-AF4C-128845BF909D}" destId="{29EE38E9-DB7B-44C9-9F19-8A6A5F9F04A5}" srcOrd="0" destOrd="0" presId="urn:microsoft.com/office/officeart/2005/8/layout/hierarchy2"/>
    <dgm:cxn modelId="{9DE143BA-B333-4744-B630-C957EAD9EB8E}" type="presParOf" srcId="{015439C9-C269-4EDC-A598-95DF63250F20}" destId="{E536A79D-15D6-4F30-B259-A7D91F054847}" srcOrd="7" destOrd="0" presId="urn:microsoft.com/office/officeart/2005/8/layout/hierarchy2"/>
    <dgm:cxn modelId="{B2922CA1-F33D-489A-B9C8-9C56D83A9BEA}" type="presParOf" srcId="{E536A79D-15D6-4F30-B259-A7D91F054847}" destId="{63BE079C-72AE-419A-A222-F13CE548172C}" srcOrd="0" destOrd="0" presId="urn:microsoft.com/office/officeart/2005/8/layout/hierarchy2"/>
    <dgm:cxn modelId="{6C4F4579-AE93-4C1B-8D99-1429BCEF4FB5}" type="presParOf" srcId="{E536A79D-15D6-4F30-B259-A7D91F054847}" destId="{A0691880-F24F-4D7A-9755-D14389F17CA0}" srcOrd="1" destOrd="0" presId="urn:microsoft.com/office/officeart/2005/8/layout/hierarchy2"/>
    <dgm:cxn modelId="{1AD565EE-3ED4-4C9D-B4C7-13431DF3E3E2}" type="presParOf" srcId="{A0691880-F24F-4D7A-9755-D14389F17CA0}" destId="{E9AE5018-CF0A-4130-B7DD-0762D015EEBA}" srcOrd="0" destOrd="0" presId="urn:microsoft.com/office/officeart/2005/8/layout/hierarchy2"/>
    <dgm:cxn modelId="{9488140F-AEAF-499E-A469-089F1404A48E}" type="presParOf" srcId="{E9AE5018-CF0A-4130-B7DD-0762D015EEBA}" destId="{0CA2FF22-5FF2-459A-851E-873B6D2D9A0A}" srcOrd="0" destOrd="0" presId="urn:microsoft.com/office/officeart/2005/8/layout/hierarchy2"/>
    <dgm:cxn modelId="{35BAE413-F089-4AD3-8932-838C0760BCB5}" type="presParOf" srcId="{A0691880-F24F-4D7A-9755-D14389F17CA0}" destId="{05080325-61C6-45DC-95F1-0CBF2E3BE31E}" srcOrd="1" destOrd="0" presId="urn:microsoft.com/office/officeart/2005/8/layout/hierarchy2"/>
    <dgm:cxn modelId="{7079C3CE-E897-4B55-9180-2D89A8CEC3BB}" type="presParOf" srcId="{05080325-61C6-45DC-95F1-0CBF2E3BE31E}" destId="{F53B6B4E-D6C9-4204-8BDB-BB8BC6BFA876}" srcOrd="0" destOrd="0" presId="urn:microsoft.com/office/officeart/2005/8/layout/hierarchy2"/>
    <dgm:cxn modelId="{FD145100-D122-452E-B136-D038A779A284}" type="presParOf" srcId="{05080325-61C6-45DC-95F1-0CBF2E3BE31E}" destId="{2AFB376F-A863-482F-897D-A1FFC6C9DFD3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92FE79B-6A45-497E-AE2A-497C9589E950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CEA37-E9B0-4F52-B6EC-52DBAD31F7EA}">
      <dgm:prSet phldrT="[Текст]"/>
      <dgm:spPr/>
      <dgm:t>
        <a:bodyPr/>
        <a:lstStyle/>
        <a:p>
          <a:r>
            <a:rPr lang="ru-RU" b="1" dirty="0" smtClean="0"/>
            <a:t>Межбюджетные отношения</a:t>
          </a:r>
          <a:endParaRPr lang="ru-RU" b="1" dirty="0"/>
        </a:p>
      </dgm:t>
    </dgm:pt>
    <dgm:pt modelId="{940687F0-0F40-4680-822D-18967A580486}" type="parTrans" cxnId="{EA3936A8-2562-48E3-A9E5-8EA17A71328A}">
      <dgm:prSet/>
      <dgm:spPr/>
      <dgm:t>
        <a:bodyPr/>
        <a:lstStyle/>
        <a:p>
          <a:endParaRPr lang="ru-RU"/>
        </a:p>
      </dgm:t>
    </dgm:pt>
    <dgm:pt modelId="{FCE7D870-67BE-47DD-B15A-71B0CD3633AF}" type="sibTrans" cxnId="{EA3936A8-2562-48E3-A9E5-8EA17A71328A}">
      <dgm:prSet/>
      <dgm:spPr/>
      <dgm:t>
        <a:bodyPr/>
        <a:lstStyle/>
        <a:p>
          <a:endParaRPr lang="ru-RU"/>
        </a:p>
      </dgm:t>
    </dgm:pt>
    <dgm:pt modelId="{8CB141D4-50BD-42E2-9713-DDC62521605A}">
      <dgm:prSet phldrT="[Текст]"/>
      <dgm:spPr/>
      <dgm:t>
        <a:bodyPr/>
        <a:lstStyle/>
        <a:p>
          <a:r>
            <a:rPr lang="ru-RU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dirty="0"/>
        </a:p>
      </dgm:t>
    </dgm:pt>
    <dgm:pt modelId="{10419DCD-69F4-411E-BA15-AF4C31230974}" type="parTrans" cxnId="{5B8822AE-4D85-4B1C-9D4D-3582E216F617}">
      <dgm:prSet/>
      <dgm:spPr/>
      <dgm:t>
        <a:bodyPr/>
        <a:lstStyle/>
        <a:p>
          <a:endParaRPr lang="ru-RU"/>
        </a:p>
      </dgm:t>
    </dgm:pt>
    <dgm:pt modelId="{2FE295EB-CBA8-45DB-BE75-6DF4D627EFF9}" type="sibTrans" cxnId="{5B8822AE-4D85-4B1C-9D4D-3582E216F617}">
      <dgm:prSet/>
      <dgm:spPr/>
      <dgm:t>
        <a:bodyPr/>
        <a:lstStyle/>
        <a:p>
          <a:endParaRPr lang="ru-RU"/>
        </a:p>
      </dgm:t>
    </dgm:pt>
    <dgm:pt modelId="{49B5D6E8-E57B-4308-9D01-7C7A5BCFA215}">
      <dgm:prSet phldrT="[Текст]"/>
      <dgm:spPr/>
      <dgm:t>
        <a:bodyPr/>
        <a:lstStyle/>
        <a:p>
          <a:r>
            <a:rPr lang="ru-RU" b="1" dirty="0" smtClean="0"/>
            <a:t>Межбюджетные трансферты</a:t>
          </a:r>
          <a:endParaRPr lang="ru-RU" b="1" dirty="0"/>
        </a:p>
      </dgm:t>
    </dgm:pt>
    <dgm:pt modelId="{5E7CE80B-27BB-46A4-A644-23C768DCC14B}" type="parTrans" cxnId="{00385A98-3D0B-4FC7-93F3-84637AC8E9F8}">
      <dgm:prSet/>
      <dgm:spPr/>
      <dgm:t>
        <a:bodyPr/>
        <a:lstStyle/>
        <a:p>
          <a:endParaRPr lang="ru-RU"/>
        </a:p>
      </dgm:t>
    </dgm:pt>
    <dgm:pt modelId="{92E47120-375F-48BE-B2F5-500842654C6D}" type="sibTrans" cxnId="{00385A98-3D0B-4FC7-93F3-84637AC8E9F8}">
      <dgm:prSet/>
      <dgm:spPr/>
      <dgm:t>
        <a:bodyPr/>
        <a:lstStyle/>
        <a:p>
          <a:endParaRPr lang="ru-RU"/>
        </a:p>
      </dgm:t>
    </dgm:pt>
    <dgm:pt modelId="{E7334341-A335-4950-872E-FD775C4849CD}">
      <dgm:prSet phldrT="[Текст]"/>
      <dgm:spPr/>
      <dgm:t>
        <a:bodyPr/>
        <a:lstStyle/>
        <a:p>
          <a:r>
            <a:rPr lang="ru-RU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dirty="0"/>
        </a:p>
      </dgm:t>
    </dgm:pt>
    <dgm:pt modelId="{E796668B-45FC-4739-ACC9-85FAB6046CCC}" type="parTrans" cxnId="{573E7660-CD3F-4491-9878-B8329720AAF0}">
      <dgm:prSet/>
      <dgm:spPr/>
      <dgm:t>
        <a:bodyPr/>
        <a:lstStyle/>
        <a:p>
          <a:endParaRPr lang="ru-RU"/>
        </a:p>
      </dgm:t>
    </dgm:pt>
    <dgm:pt modelId="{2B988D2A-FABA-4A0C-830B-E0B2ECF6538A}" type="sibTrans" cxnId="{573E7660-CD3F-4491-9878-B8329720AAF0}">
      <dgm:prSet/>
      <dgm:spPr/>
      <dgm:t>
        <a:bodyPr/>
        <a:lstStyle/>
        <a:p>
          <a:endParaRPr lang="ru-RU"/>
        </a:p>
      </dgm:t>
    </dgm:pt>
    <dgm:pt modelId="{0DD3D294-591A-4981-A797-8A0F05B370F8}" type="pres">
      <dgm:prSet presAssocID="{F92FE79B-6A45-497E-AE2A-497C9589E95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F487EA-8FD5-4A31-B424-24F2399F5A8A}" type="pres">
      <dgm:prSet presAssocID="{755CEA37-E9B0-4F52-B6EC-52DBAD31F7EA}" presName="linNode" presStyleCnt="0"/>
      <dgm:spPr/>
    </dgm:pt>
    <dgm:pt modelId="{8003AD2F-8547-4F51-81B2-68751C9886CB}" type="pres">
      <dgm:prSet presAssocID="{755CEA37-E9B0-4F52-B6EC-52DBAD31F7EA}" presName="parentShp" presStyleLbl="node1" presStyleIdx="0" presStyleCnt="2" custLinFactNeighborX="1302" custLinFactNeighborY="-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58E68-C3B8-4813-87D7-226ABED5F482}" type="pres">
      <dgm:prSet presAssocID="{755CEA37-E9B0-4F52-B6EC-52DBAD31F7E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682A6-2BA5-46F1-8593-1AF214FFFD35}" type="pres">
      <dgm:prSet presAssocID="{FCE7D870-67BE-47DD-B15A-71B0CD3633AF}" presName="spacing" presStyleCnt="0"/>
      <dgm:spPr/>
    </dgm:pt>
    <dgm:pt modelId="{AB21C857-1C94-4AEE-961B-14718DE36A9D}" type="pres">
      <dgm:prSet presAssocID="{49B5D6E8-E57B-4308-9D01-7C7A5BCFA215}" presName="linNode" presStyleCnt="0"/>
      <dgm:spPr/>
    </dgm:pt>
    <dgm:pt modelId="{0A47CA97-9F4B-4421-A7CD-DFC1B1A59A5A}" type="pres">
      <dgm:prSet presAssocID="{49B5D6E8-E57B-4308-9D01-7C7A5BCFA21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9411D-74B4-4FA9-AA7C-FCA14DDEC87B}" type="pres">
      <dgm:prSet presAssocID="{49B5D6E8-E57B-4308-9D01-7C7A5BCFA21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8822AE-4D85-4B1C-9D4D-3582E216F617}" srcId="{755CEA37-E9B0-4F52-B6EC-52DBAD31F7EA}" destId="{8CB141D4-50BD-42E2-9713-DDC62521605A}" srcOrd="0" destOrd="0" parTransId="{10419DCD-69F4-411E-BA15-AF4C31230974}" sibTransId="{2FE295EB-CBA8-45DB-BE75-6DF4D627EFF9}"/>
    <dgm:cxn modelId="{3D0AAF57-AD67-415F-B12F-2635D165CA7F}" type="presOf" srcId="{F92FE79B-6A45-497E-AE2A-497C9589E950}" destId="{0DD3D294-591A-4981-A797-8A0F05B370F8}" srcOrd="0" destOrd="0" presId="urn:microsoft.com/office/officeart/2005/8/layout/vList6"/>
    <dgm:cxn modelId="{70CBF6A5-8200-4F90-9990-B13B65C69A85}" type="presOf" srcId="{755CEA37-E9B0-4F52-B6EC-52DBAD31F7EA}" destId="{8003AD2F-8547-4F51-81B2-68751C9886CB}" srcOrd="0" destOrd="0" presId="urn:microsoft.com/office/officeart/2005/8/layout/vList6"/>
    <dgm:cxn modelId="{5BE6D2CF-A878-4411-A490-CAE7D7225362}" type="presOf" srcId="{49B5D6E8-E57B-4308-9D01-7C7A5BCFA215}" destId="{0A47CA97-9F4B-4421-A7CD-DFC1B1A59A5A}" srcOrd="0" destOrd="0" presId="urn:microsoft.com/office/officeart/2005/8/layout/vList6"/>
    <dgm:cxn modelId="{3ACC0793-A8B9-4903-87B5-BA2993F61BC8}" type="presOf" srcId="{E7334341-A335-4950-872E-FD775C4849CD}" destId="{F379411D-74B4-4FA9-AA7C-FCA14DDEC87B}" srcOrd="0" destOrd="0" presId="urn:microsoft.com/office/officeart/2005/8/layout/vList6"/>
    <dgm:cxn modelId="{00385A98-3D0B-4FC7-93F3-84637AC8E9F8}" srcId="{F92FE79B-6A45-497E-AE2A-497C9589E950}" destId="{49B5D6E8-E57B-4308-9D01-7C7A5BCFA215}" srcOrd="1" destOrd="0" parTransId="{5E7CE80B-27BB-46A4-A644-23C768DCC14B}" sibTransId="{92E47120-375F-48BE-B2F5-500842654C6D}"/>
    <dgm:cxn modelId="{EA3936A8-2562-48E3-A9E5-8EA17A71328A}" srcId="{F92FE79B-6A45-497E-AE2A-497C9589E950}" destId="{755CEA37-E9B0-4F52-B6EC-52DBAD31F7EA}" srcOrd="0" destOrd="0" parTransId="{940687F0-0F40-4680-822D-18967A580486}" sibTransId="{FCE7D870-67BE-47DD-B15A-71B0CD3633AF}"/>
    <dgm:cxn modelId="{B1B98EE2-CAB9-4AFF-9E3F-5990DEC40D2A}" type="presOf" srcId="{8CB141D4-50BD-42E2-9713-DDC62521605A}" destId="{D4358E68-C3B8-4813-87D7-226ABED5F482}" srcOrd="0" destOrd="0" presId="urn:microsoft.com/office/officeart/2005/8/layout/vList6"/>
    <dgm:cxn modelId="{573E7660-CD3F-4491-9878-B8329720AAF0}" srcId="{49B5D6E8-E57B-4308-9D01-7C7A5BCFA215}" destId="{E7334341-A335-4950-872E-FD775C4849CD}" srcOrd="0" destOrd="0" parTransId="{E796668B-45FC-4739-ACC9-85FAB6046CCC}" sibTransId="{2B988D2A-FABA-4A0C-830B-E0B2ECF6538A}"/>
    <dgm:cxn modelId="{E031CE47-64B0-45F9-933D-9B0E0F7A785F}" type="presParOf" srcId="{0DD3D294-591A-4981-A797-8A0F05B370F8}" destId="{2FF487EA-8FD5-4A31-B424-24F2399F5A8A}" srcOrd="0" destOrd="0" presId="urn:microsoft.com/office/officeart/2005/8/layout/vList6"/>
    <dgm:cxn modelId="{225528B2-7F95-490A-97EC-A91351251D00}" type="presParOf" srcId="{2FF487EA-8FD5-4A31-B424-24F2399F5A8A}" destId="{8003AD2F-8547-4F51-81B2-68751C9886CB}" srcOrd="0" destOrd="0" presId="urn:microsoft.com/office/officeart/2005/8/layout/vList6"/>
    <dgm:cxn modelId="{BC9EDE0F-2E80-4BDC-9CDC-FA8C468AAAC9}" type="presParOf" srcId="{2FF487EA-8FD5-4A31-B424-24F2399F5A8A}" destId="{D4358E68-C3B8-4813-87D7-226ABED5F482}" srcOrd="1" destOrd="0" presId="urn:microsoft.com/office/officeart/2005/8/layout/vList6"/>
    <dgm:cxn modelId="{5FB4EA8B-CC9E-41DE-84B5-915540802F43}" type="presParOf" srcId="{0DD3D294-591A-4981-A797-8A0F05B370F8}" destId="{03F682A6-2BA5-46F1-8593-1AF214FFFD35}" srcOrd="1" destOrd="0" presId="urn:microsoft.com/office/officeart/2005/8/layout/vList6"/>
    <dgm:cxn modelId="{2727ED67-6A29-48C6-9EA9-89B306445952}" type="presParOf" srcId="{0DD3D294-591A-4981-A797-8A0F05B370F8}" destId="{AB21C857-1C94-4AEE-961B-14718DE36A9D}" srcOrd="2" destOrd="0" presId="urn:microsoft.com/office/officeart/2005/8/layout/vList6"/>
    <dgm:cxn modelId="{A7A47AE8-C8DE-4B34-B2BB-480B12EB92BE}" type="presParOf" srcId="{AB21C857-1C94-4AEE-961B-14718DE36A9D}" destId="{0A47CA97-9F4B-4421-A7CD-DFC1B1A59A5A}" srcOrd="0" destOrd="0" presId="urn:microsoft.com/office/officeart/2005/8/layout/vList6"/>
    <dgm:cxn modelId="{E437B123-AF5F-4D45-9971-1962341678B2}" type="presParOf" srcId="{AB21C857-1C94-4AEE-961B-14718DE36A9D}" destId="{F379411D-74B4-4FA9-AA7C-FCA14DDEC87B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A2D7F3C-7B0C-457B-9CCA-BFB7C43F57E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8D952C0-8901-4528-B1FF-966753FC2891}">
      <dgm:prSet phldrT="[Текст]" custT="1"/>
      <dgm:spPr/>
      <dgm:t>
        <a:bodyPr/>
        <a:lstStyle/>
        <a:p>
          <a:pPr algn="l"/>
          <a:r>
            <a:rPr lang="ru-RU" sz="1800" b="1" dirty="0" smtClean="0"/>
            <a:t>Дотаций </a:t>
          </a:r>
          <a:r>
            <a:rPr lang="ru-RU" sz="1600" dirty="0" smtClean="0"/>
            <a:t>- без определения конкретной цели  их использования</a:t>
          </a:r>
          <a:endParaRPr lang="ru-RU" sz="1600" dirty="0"/>
        </a:p>
      </dgm:t>
    </dgm:pt>
    <dgm:pt modelId="{11E6CEA6-73F5-4A8F-BE20-0FEC416D55DC}" type="parTrans" cxnId="{1F538AE0-9922-4C3A-8C0E-2C2871A7042C}">
      <dgm:prSet/>
      <dgm:spPr/>
      <dgm:t>
        <a:bodyPr/>
        <a:lstStyle/>
        <a:p>
          <a:endParaRPr lang="ru-RU"/>
        </a:p>
      </dgm:t>
    </dgm:pt>
    <dgm:pt modelId="{705E69DA-489B-4F91-A0F1-0B54A57028CA}" type="sibTrans" cxnId="{1F538AE0-9922-4C3A-8C0E-2C2871A7042C}">
      <dgm:prSet/>
      <dgm:spPr/>
      <dgm:t>
        <a:bodyPr/>
        <a:lstStyle/>
        <a:p>
          <a:endParaRPr lang="ru-RU"/>
        </a:p>
      </dgm:t>
    </dgm:pt>
    <dgm:pt modelId="{310A6A48-6DC7-4E12-8A9A-D8E568737490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Субсидий</a:t>
          </a:r>
          <a:r>
            <a:rPr lang="ru-RU" sz="16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dirty="0"/>
        </a:p>
      </dgm:t>
    </dgm:pt>
    <dgm:pt modelId="{A754AD05-9054-4D40-B329-D502F77F6FA1}" type="parTrans" cxnId="{501E31DD-8464-4C34-BE23-51FA9A01BB2E}">
      <dgm:prSet/>
      <dgm:spPr/>
      <dgm:t>
        <a:bodyPr/>
        <a:lstStyle/>
        <a:p>
          <a:endParaRPr lang="ru-RU"/>
        </a:p>
      </dgm:t>
    </dgm:pt>
    <dgm:pt modelId="{67C583A4-D648-4DA9-9FF6-64996831ECD7}" type="sibTrans" cxnId="{501E31DD-8464-4C34-BE23-51FA9A01BB2E}">
      <dgm:prSet/>
      <dgm:spPr/>
      <dgm:t>
        <a:bodyPr/>
        <a:lstStyle/>
        <a:p>
          <a:endParaRPr lang="ru-RU"/>
        </a:p>
      </dgm:t>
    </dgm:pt>
    <dgm:pt modelId="{2D619729-28EB-49A9-8097-97CF91DC9DF5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Субвенций</a:t>
          </a:r>
          <a:r>
            <a:rPr lang="ru-RU" sz="1800" dirty="0" smtClean="0"/>
            <a:t> </a:t>
          </a:r>
          <a:r>
            <a:rPr lang="ru-RU" sz="1600" dirty="0" smtClean="0"/>
            <a:t>- на выполнение переданных  государственных полномочий Российской  Федерации и  Оренбургской  области</a:t>
          </a:r>
          <a:endParaRPr lang="ru-RU" sz="1600" dirty="0"/>
        </a:p>
      </dgm:t>
    </dgm:pt>
    <dgm:pt modelId="{C54DFB59-8EB5-4A7B-A6DC-A1930B67C6B0}" type="parTrans" cxnId="{344E00F1-EFF2-4570-9A28-124C9D85E52F}">
      <dgm:prSet/>
      <dgm:spPr/>
      <dgm:t>
        <a:bodyPr/>
        <a:lstStyle/>
        <a:p>
          <a:endParaRPr lang="ru-RU"/>
        </a:p>
      </dgm:t>
    </dgm:pt>
    <dgm:pt modelId="{33A8859B-AFB5-485D-A58A-4360B35FB6C1}" type="sibTrans" cxnId="{344E00F1-EFF2-4570-9A28-124C9D85E52F}">
      <dgm:prSet/>
      <dgm:spPr/>
      <dgm:t>
        <a:bodyPr/>
        <a:lstStyle/>
        <a:p>
          <a:endParaRPr lang="ru-RU"/>
        </a:p>
      </dgm:t>
    </dgm:pt>
    <dgm:pt modelId="{CDE0DC86-6108-4A5E-B52D-BB778BA33D3C}">
      <dgm:prSet phldrT="[Текст]" custT="1"/>
      <dgm:spPr/>
      <dgm:t>
        <a:bodyPr/>
        <a:lstStyle/>
        <a:p>
          <a:pPr algn="l"/>
          <a:r>
            <a:rPr lang="ru-RU" sz="1800" b="1" dirty="0" smtClean="0"/>
            <a:t>Иных межбюджетных трансфертов</a:t>
          </a:r>
          <a:endParaRPr lang="ru-RU" sz="1800" b="1" dirty="0"/>
        </a:p>
      </dgm:t>
    </dgm:pt>
    <dgm:pt modelId="{D5E619F0-4C26-4392-8630-65340382F20E}" type="parTrans" cxnId="{C254B51A-E27A-4351-9B93-6526137208EE}">
      <dgm:prSet/>
      <dgm:spPr/>
      <dgm:t>
        <a:bodyPr/>
        <a:lstStyle/>
        <a:p>
          <a:endParaRPr lang="ru-RU"/>
        </a:p>
      </dgm:t>
    </dgm:pt>
    <dgm:pt modelId="{E7694F5E-BA0D-40FD-A295-E379C9DAE4EE}" type="sibTrans" cxnId="{C254B51A-E27A-4351-9B93-6526137208EE}">
      <dgm:prSet/>
      <dgm:spPr/>
      <dgm:t>
        <a:bodyPr/>
        <a:lstStyle/>
        <a:p>
          <a:endParaRPr lang="ru-RU"/>
        </a:p>
      </dgm:t>
    </dgm:pt>
    <dgm:pt modelId="{229BE31E-1EBE-4EF5-B1A0-0E6E50BB89B7}" type="pres">
      <dgm:prSet presAssocID="{5A2D7F3C-7B0C-457B-9CCA-BFB7C43F57E8}" presName="compositeShape" presStyleCnt="0">
        <dgm:presLayoutVars>
          <dgm:dir/>
          <dgm:resizeHandles/>
        </dgm:presLayoutVars>
      </dgm:prSet>
      <dgm:spPr/>
    </dgm:pt>
    <dgm:pt modelId="{0449BE7C-D8FE-411C-BA51-E67635A5694A}" type="pres">
      <dgm:prSet presAssocID="{5A2D7F3C-7B0C-457B-9CCA-BFB7C43F57E8}" presName="pyramid" presStyleLbl="node1" presStyleIdx="0" presStyleCnt="1"/>
      <dgm:spPr>
        <a:solidFill>
          <a:schemeClr val="accent2">
            <a:lumMod val="50000"/>
          </a:schemeClr>
        </a:solidFill>
      </dgm:spPr>
    </dgm:pt>
    <dgm:pt modelId="{2CC7A0EC-F3DA-4573-BE99-00CD415032AB}" type="pres">
      <dgm:prSet presAssocID="{5A2D7F3C-7B0C-457B-9CCA-BFB7C43F57E8}" presName="theList" presStyleCnt="0"/>
      <dgm:spPr/>
    </dgm:pt>
    <dgm:pt modelId="{AC0F3A3A-BA8C-461D-8048-38B2EFEE2D9A}" type="pres">
      <dgm:prSet presAssocID="{F8D952C0-8901-4528-B1FF-966753FC2891}" presName="aNode" presStyleLbl="fgAcc1" presStyleIdx="0" presStyleCnt="4" custScaleX="143167" custScaleY="197106" custLinFactY="-36218" custLinFactNeighborX="-2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895DA-97D2-47D4-8E84-248D9BB0E530}" type="pres">
      <dgm:prSet presAssocID="{F8D952C0-8901-4528-B1FF-966753FC2891}" presName="aSpace" presStyleCnt="0"/>
      <dgm:spPr/>
    </dgm:pt>
    <dgm:pt modelId="{8A22F496-BB9D-4982-84B3-6F624A1241D2}" type="pres">
      <dgm:prSet presAssocID="{310A6A48-6DC7-4E12-8A9A-D8E568737490}" presName="aNode" presStyleLbl="fgAcc1" presStyleIdx="1" presStyleCnt="4" custScaleX="143830" custScaleY="420837" custLinFactY="-18454" custLinFactNeighborX="-25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6F9DD3-678A-45A0-81C4-C4E4E241EF9D}" type="pres">
      <dgm:prSet presAssocID="{310A6A48-6DC7-4E12-8A9A-D8E568737490}" presName="aSpace" presStyleCnt="0"/>
      <dgm:spPr/>
    </dgm:pt>
    <dgm:pt modelId="{2DF221FC-9C8F-4039-8FAD-7E60A975A319}" type="pres">
      <dgm:prSet presAssocID="{2D619729-28EB-49A9-8097-97CF91DC9DF5}" presName="aNode" presStyleLbl="fgAcc1" presStyleIdx="2" presStyleCnt="4" custScaleX="143167" custScaleY="401926" custLinFactNeighborX="-2857" custLinFactNeighborY="-76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65ABF-2188-49A2-A5ED-2BDDA5D7BACE}" type="pres">
      <dgm:prSet presAssocID="{2D619729-28EB-49A9-8097-97CF91DC9DF5}" presName="aSpace" presStyleCnt="0"/>
      <dgm:spPr/>
    </dgm:pt>
    <dgm:pt modelId="{F6B3568F-26FD-4C13-9553-979962B5346E}" type="pres">
      <dgm:prSet presAssocID="{CDE0DC86-6108-4A5E-B52D-BB778BA33D3C}" presName="aNode" presStyleLbl="fgAcc1" presStyleIdx="3" presStyleCnt="4" custScaleX="143167" custScaleY="217603" custLinFactNeighborX="-2857" custLinFactNeighborY="7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56C15-883D-47DF-9AFF-2D12ABB2115E}" type="pres">
      <dgm:prSet presAssocID="{CDE0DC86-6108-4A5E-B52D-BB778BA33D3C}" presName="aSpace" presStyleCnt="0"/>
      <dgm:spPr/>
    </dgm:pt>
  </dgm:ptLst>
  <dgm:cxnLst>
    <dgm:cxn modelId="{A830FA0A-71AD-40BB-BF60-6E4E793C0E87}" type="presOf" srcId="{2D619729-28EB-49A9-8097-97CF91DC9DF5}" destId="{2DF221FC-9C8F-4039-8FAD-7E60A975A319}" srcOrd="0" destOrd="0" presId="urn:microsoft.com/office/officeart/2005/8/layout/pyramid2"/>
    <dgm:cxn modelId="{344E00F1-EFF2-4570-9A28-124C9D85E52F}" srcId="{5A2D7F3C-7B0C-457B-9CCA-BFB7C43F57E8}" destId="{2D619729-28EB-49A9-8097-97CF91DC9DF5}" srcOrd="2" destOrd="0" parTransId="{C54DFB59-8EB5-4A7B-A6DC-A1930B67C6B0}" sibTransId="{33A8859B-AFB5-485D-A58A-4360B35FB6C1}"/>
    <dgm:cxn modelId="{E40654BC-5779-420D-900D-98A81B2548D1}" type="presOf" srcId="{310A6A48-6DC7-4E12-8A9A-D8E568737490}" destId="{8A22F496-BB9D-4982-84B3-6F624A1241D2}" srcOrd="0" destOrd="0" presId="urn:microsoft.com/office/officeart/2005/8/layout/pyramid2"/>
    <dgm:cxn modelId="{69178F91-8A81-45DA-8963-88520BE888C7}" type="presOf" srcId="{CDE0DC86-6108-4A5E-B52D-BB778BA33D3C}" destId="{F6B3568F-26FD-4C13-9553-979962B5346E}" srcOrd="0" destOrd="0" presId="urn:microsoft.com/office/officeart/2005/8/layout/pyramid2"/>
    <dgm:cxn modelId="{C254B51A-E27A-4351-9B93-6526137208EE}" srcId="{5A2D7F3C-7B0C-457B-9CCA-BFB7C43F57E8}" destId="{CDE0DC86-6108-4A5E-B52D-BB778BA33D3C}" srcOrd="3" destOrd="0" parTransId="{D5E619F0-4C26-4392-8630-65340382F20E}" sibTransId="{E7694F5E-BA0D-40FD-A295-E379C9DAE4EE}"/>
    <dgm:cxn modelId="{1F538AE0-9922-4C3A-8C0E-2C2871A7042C}" srcId="{5A2D7F3C-7B0C-457B-9CCA-BFB7C43F57E8}" destId="{F8D952C0-8901-4528-B1FF-966753FC2891}" srcOrd="0" destOrd="0" parTransId="{11E6CEA6-73F5-4A8F-BE20-0FEC416D55DC}" sibTransId="{705E69DA-489B-4F91-A0F1-0B54A57028CA}"/>
    <dgm:cxn modelId="{501E31DD-8464-4C34-BE23-51FA9A01BB2E}" srcId="{5A2D7F3C-7B0C-457B-9CCA-BFB7C43F57E8}" destId="{310A6A48-6DC7-4E12-8A9A-D8E568737490}" srcOrd="1" destOrd="0" parTransId="{A754AD05-9054-4D40-B329-D502F77F6FA1}" sibTransId="{67C583A4-D648-4DA9-9FF6-64996831ECD7}"/>
    <dgm:cxn modelId="{AB5C90C1-5329-4FBF-A26D-AA2DD920DB6F}" type="presOf" srcId="{5A2D7F3C-7B0C-457B-9CCA-BFB7C43F57E8}" destId="{229BE31E-1EBE-4EF5-B1A0-0E6E50BB89B7}" srcOrd="0" destOrd="0" presId="urn:microsoft.com/office/officeart/2005/8/layout/pyramid2"/>
    <dgm:cxn modelId="{99052735-95A4-417E-AAFA-D6302952F1D0}" type="presOf" srcId="{F8D952C0-8901-4528-B1FF-966753FC2891}" destId="{AC0F3A3A-BA8C-461D-8048-38B2EFEE2D9A}" srcOrd="0" destOrd="0" presId="urn:microsoft.com/office/officeart/2005/8/layout/pyramid2"/>
    <dgm:cxn modelId="{BBD48B0D-6BA5-4E4E-B2B1-933D0F05B14A}" type="presParOf" srcId="{229BE31E-1EBE-4EF5-B1A0-0E6E50BB89B7}" destId="{0449BE7C-D8FE-411C-BA51-E67635A5694A}" srcOrd="0" destOrd="0" presId="urn:microsoft.com/office/officeart/2005/8/layout/pyramid2"/>
    <dgm:cxn modelId="{6442D487-D12D-41E7-B432-11EF29493F87}" type="presParOf" srcId="{229BE31E-1EBE-4EF5-B1A0-0E6E50BB89B7}" destId="{2CC7A0EC-F3DA-4573-BE99-00CD415032AB}" srcOrd="1" destOrd="0" presId="urn:microsoft.com/office/officeart/2005/8/layout/pyramid2"/>
    <dgm:cxn modelId="{50554068-C3D3-4A9C-AD09-DE8D62EEBDB8}" type="presParOf" srcId="{2CC7A0EC-F3DA-4573-BE99-00CD415032AB}" destId="{AC0F3A3A-BA8C-461D-8048-38B2EFEE2D9A}" srcOrd="0" destOrd="0" presId="urn:microsoft.com/office/officeart/2005/8/layout/pyramid2"/>
    <dgm:cxn modelId="{31BAF17A-E7E1-4EE4-AE04-187FA7623C98}" type="presParOf" srcId="{2CC7A0EC-F3DA-4573-BE99-00CD415032AB}" destId="{153895DA-97D2-47D4-8E84-248D9BB0E530}" srcOrd="1" destOrd="0" presId="urn:microsoft.com/office/officeart/2005/8/layout/pyramid2"/>
    <dgm:cxn modelId="{860CC49D-ED7D-453B-B16D-9D872C48E594}" type="presParOf" srcId="{2CC7A0EC-F3DA-4573-BE99-00CD415032AB}" destId="{8A22F496-BB9D-4982-84B3-6F624A1241D2}" srcOrd="2" destOrd="0" presId="urn:microsoft.com/office/officeart/2005/8/layout/pyramid2"/>
    <dgm:cxn modelId="{A939ADC8-E629-4CA5-BB8D-F7E0913CC9A8}" type="presParOf" srcId="{2CC7A0EC-F3DA-4573-BE99-00CD415032AB}" destId="{626F9DD3-678A-45A0-81C4-C4E4E241EF9D}" srcOrd="3" destOrd="0" presId="urn:microsoft.com/office/officeart/2005/8/layout/pyramid2"/>
    <dgm:cxn modelId="{8A621249-FDC6-4812-8600-3B5F745B0149}" type="presParOf" srcId="{2CC7A0EC-F3DA-4573-BE99-00CD415032AB}" destId="{2DF221FC-9C8F-4039-8FAD-7E60A975A319}" srcOrd="4" destOrd="0" presId="urn:microsoft.com/office/officeart/2005/8/layout/pyramid2"/>
    <dgm:cxn modelId="{84DAA4D1-7D9D-4696-BD7C-E64F2DBC2C07}" type="presParOf" srcId="{2CC7A0EC-F3DA-4573-BE99-00CD415032AB}" destId="{3C565ABF-2188-49A2-A5ED-2BDDA5D7BACE}" srcOrd="5" destOrd="0" presId="urn:microsoft.com/office/officeart/2005/8/layout/pyramid2"/>
    <dgm:cxn modelId="{9363893A-0005-469A-8EBC-745FD63F3DBD}" type="presParOf" srcId="{2CC7A0EC-F3DA-4573-BE99-00CD415032AB}" destId="{F6B3568F-26FD-4C13-9553-979962B5346E}" srcOrd="6" destOrd="0" presId="urn:microsoft.com/office/officeart/2005/8/layout/pyramid2"/>
    <dgm:cxn modelId="{1E1B698A-BE50-45D9-A039-BB3FFD12FB1B}" type="presParOf" srcId="{2CC7A0EC-F3DA-4573-BE99-00CD415032AB}" destId="{92D56C15-883D-47DF-9AFF-2D12ABB2115E}" srcOrd="7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5101A4-00D1-44EA-9A12-0D20C1B11F8A}" type="doc">
      <dgm:prSet loTypeId="urn:microsoft.com/office/officeart/2005/8/layout/vList5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AE4BBEF-3F16-437A-8798-493FC7C8813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anchor="t"/>
        <a:lstStyle/>
        <a:p>
          <a:pPr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b="1" dirty="0"/>
        </a:p>
      </dgm:t>
    </dgm:pt>
    <dgm:pt modelId="{006266BD-0834-472E-920B-6E164FB178FE}" type="parTrans" cxnId="{542022CD-250B-420E-98D6-5BF32F5AF872}">
      <dgm:prSet/>
      <dgm:spPr/>
      <dgm:t>
        <a:bodyPr/>
        <a:lstStyle/>
        <a:p>
          <a:endParaRPr lang="ru-RU"/>
        </a:p>
      </dgm:t>
    </dgm:pt>
    <dgm:pt modelId="{2D64683F-B472-4C97-B0DD-006B32221D0C}" type="sibTrans" cxnId="{542022CD-250B-420E-98D6-5BF32F5AF872}">
      <dgm:prSet/>
      <dgm:spPr/>
      <dgm:t>
        <a:bodyPr/>
        <a:lstStyle/>
        <a:p>
          <a:endParaRPr lang="ru-RU"/>
        </a:p>
      </dgm:t>
    </dgm:pt>
    <dgm:pt modelId="{0B2A2BEB-1E76-4BE3-87F6-E836D288FBC9}" type="pres">
      <dgm:prSet presAssocID="{B25101A4-00D1-44EA-9A12-0D20C1B11F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0D7365-6D5C-4D1A-9F38-60E4C62269CB}" type="pres">
      <dgm:prSet presAssocID="{0AE4BBEF-3F16-437A-8798-493FC7C8813D}" presName="linNode" presStyleCnt="0"/>
      <dgm:spPr/>
    </dgm:pt>
    <dgm:pt modelId="{60F2DAC5-BBD9-45C6-ABE5-DF47FEE1C6AD}" type="pres">
      <dgm:prSet presAssocID="{0AE4BBEF-3F16-437A-8798-493FC7C8813D}" presName="parentText" presStyleLbl="node1" presStyleIdx="0" presStyleCnt="1" custScaleX="188080" custLinFactNeighborX="2411" custLinFactNeighborY="-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EA337-87F7-4781-A1E1-80C9058075AB}" type="presOf" srcId="{B25101A4-00D1-44EA-9A12-0D20C1B11F8A}" destId="{0B2A2BEB-1E76-4BE3-87F6-E836D288FBC9}" srcOrd="0" destOrd="0" presId="urn:microsoft.com/office/officeart/2005/8/layout/vList5"/>
    <dgm:cxn modelId="{4964B5F7-6378-42C0-AB51-48AB37916713}" type="presOf" srcId="{0AE4BBEF-3F16-437A-8798-493FC7C8813D}" destId="{60F2DAC5-BBD9-45C6-ABE5-DF47FEE1C6AD}" srcOrd="0" destOrd="0" presId="urn:microsoft.com/office/officeart/2005/8/layout/vList5"/>
    <dgm:cxn modelId="{542022CD-250B-420E-98D6-5BF32F5AF872}" srcId="{B25101A4-00D1-44EA-9A12-0D20C1B11F8A}" destId="{0AE4BBEF-3F16-437A-8798-493FC7C8813D}" srcOrd="0" destOrd="0" parTransId="{006266BD-0834-472E-920B-6E164FB178FE}" sibTransId="{2D64683F-B472-4C97-B0DD-006B32221D0C}"/>
    <dgm:cxn modelId="{816296E5-B0AE-4F00-87CC-8608E6A6EAFF}" type="presParOf" srcId="{0B2A2BEB-1E76-4BE3-87F6-E836D288FBC9}" destId="{C50D7365-6D5C-4D1A-9F38-60E4C62269CB}" srcOrd="0" destOrd="0" presId="urn:microsoft.com/office/officeart/2005/8/layout/vList5"/>
    <dgm:cxn modelId="{C8D890A9-219B-44B1-83A9-F560FF92A09F}" type="presParOf" srcId="{C50D7365-6D5C-4D1A-9F38-60E4C62269CB}" destId="{60F2DAC5-BBD9-45C6-ABE5-DF47FEE1C6AD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37F4F2-EC94-4456-A709-5F0C8B58B6B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 phldr="1"/>
      <dgm:spPr/>
    </dgm:pt>
    <dgm:pt modelId="{5C58FEF3-88E8-4DD5-B1DA-8DA120C219E7}">
      <dgm:prSet phldrT="[Текст]"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Физкультура и спорт</a:t>
          </a:r>
          <a:endParaRPr lang="ru-RU" sz="2600" b="1" dirty="0">
            <a:solidFill>
              <a:srgbClr val="002060"/>
            </a:solidFill>
          </a:endParaRPr>
        </a:p>
      </dgm:t>
    </dgm:pt>
    <dgm:pt modelId="{6E3B699A-C5EA-4B4F-933F-D433EC767286}" type="parTrans" cxnId="{782206C7-D019-4077-ADC2-D28ECF9DDAAB}">
      <dgm:prSet/>
      <dgm:spPr/>
      <dgm:t>
        <a:bodyPr/>
        <a:lstStyle/>
        <a:p>
          <a:endParaRPr lang="ru-RU"/>
        </a:p>
      </dgm:t>
    </dgm:pt>
    <dgm:pt modelId="{4CFA2B9E-3BFE-4457-8E63-7CE6C285FD1D}" type="sibTrans" cxnId="{782206C7-D019-4077-ADC2-D28ECF9DDAAB}">
      <dgm:prSet/>
      <dgm:spPr/>
      <dgm:t>
        <a:bodyPr/>
        <a:lstStyle/>
        <a:p>
          <a:endParaRPr lang="ru-RU"/>
        </a:p>
      </dgm:t>
    </dgm:pt>
    <dgm:pt modelId="{9F61DBD4-6E43-4163-8B41-5B86FC418C99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Образование</a:t>
          </a:r>
          <a:endParaRPr lang="ru-RU" sz="2600" b="1" dirty="0">
            <a:solidFill>
              <a:srgbClr val="002060"/>
            </a:solidFill>
          </a:endParaRPr>
        </a:p>
      </dgm:t>
    </dgm:pt>
    <dgm:pt modelId="{6859615A-9030-4BD6-9545-0902614A3C61}" type="parTrans" cxnId="{80D6DF9B-A82E-4DA0-933E-A1086E3A1E0F}">
      <dgm:prSet/>
      <dgm:spPr/>
      <dgm:t>
        <a:bodyPr/>
        <a:lstStyle/>
        <a:p>
          <a:endParaRPr lang="ru-RU"/>
        </a:p>
      </dgm:t>
    </dgm:pt>
    <dgm:pt modelId="{AE03C6A8-F854-4DC9-A061-38E1EB61E36E}" type="sibTrans" cxnId="{80D6DF9B-A82E-4DA0-933E-A1086E3A1E0F}">
      <dgm:prSet/>
      <dgm:spPr/>
      <dgm:t>
        <a:bodyPr/>
        <a:lstStyle/>
        <a:p>
          <a:endParaRPr lang="ru-RU"/>
        </a:p>
      </dgm:t>
    </dgm:pt>
    <dgm:pt modelId="{CF8AA229-0C8F-49BF-92C5-6BCCB4FCB743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Культура </a:t>
          </a:r>
          <a:endParaRPr lang="ru-RU" sz="2600" b="1" dirty="0">
            <a:solidFill>
              <a:srgbClr val="002060"/>
            </a:solidFill>
          </a:endParaRPr>
        </a:p>
      </dgm:t>
    </dgm:pt>
    <dgm:pt modelId="{1DF456B1-0FD6-49D1-ADC8-2F208EEB7286}" type="parTrans" cxnId="{BF75AF35-68FB-4DE2-8ADD-E4230AAFE865}">
      <dgm:prSet/>
      <dgm:spPr/>
      <dgm:t>
        <a:bodyPr/>
        <a:lstStyle/>
        <a:p>
          <a:endParaRPr lang="ru-RU"/>
        </a:p>
      </dgm:t>
    </dgm:pt>
    <dgm:pt modelId="{D36A994D-FCCE-42AD-854A-99E347A08B32}" type="sibTrans" cxnId="{BF75AF35-68FB-4DE2-8ADD-E4230AAFE865}">
      <dgm:prSet/>
      <dgm:spPr/>
      <dgm:t>
        <a:bodyPr/>
        <a:lstStyle/>
        <a:p>
          <a:endParaRPr lang="ru-RU"/>
        </a:p>
      </dgm:t>
    </dgm:pt>
    <dgm:pt modelId="{C39FAA8F-681C-41A6-A23F-AD64D59DA9A3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600" b="1" dirty="0">
            <a:solidFill>
              <a:srgbClr val="002060"/>
            </a:solidFill>
          </a:endParaRPr>
        </a:p>
      </dgm:t>
    </dgm:pt>
    <dgm:pt modelId="{E57C39CE-843E-4247-9D1F-6E67A08D3C34}" type="parTrans" cxnId="{E37AF232-B59B-4AAD-9200-BB41C80B3A6C}">
      <dgm:prSet/>
      <dgm:spPr/>
      <dgm:t>
        <a:bodyPr/>
        <a:lstStyle/>
        <a:p>
          <a:endParaRPr lang="ru-RU"/>
        </a:p>
      </dgm:t>
    </dgm:pt>
    <dgm:pt modelId="{A80BAEB1-7A5A-403C-BF9A-6881DB51B99F}" type="sibTrans" cxnId="{E37AF232-B59B-4AAD-9200-BB41C80B3A6C}">
      <dgm:prSet/>
      <dgm:spPr/>
      <dgm:t>
        <a:bodyPr/>
        <a:lstStyle/>
        <a:p>
          <a:endParaRPr lang="ru-RU"/>
        </a:p>
      </dgm:t>
    </dgm:pt>
    <dgm:pt modelId="{FF35F616-0C93-488E-9D28-0943C4175E99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Национальная оборона</a:t>
          </a:r>
          <a:endParaRPr lang="ru-RU" sz="2600" b="1" dirty="0">
            <a:solidFill>
              <a:srgbClr val="002060"/>
            </a:solidFill>
          </a:endParaRPr>
        </a:p>
      </dgm:t>
    </dgm:pt>
    <dgm:pt modelId="{EB090EA6-600B-47D1-AFFB-C32E2E47B96A}" type="parTrans" cxnId="{61151F3B-09EB-42B4-AF5E-BC0733E08222}">
      <dgm:prSet/>
      <dgm:spPr/>
      <dgm:t>
        <a:bodyPr/>
        <a:lstStyle/>
        <a:p>
          <a:endParaRPr lang="ru-RU"/>
        </a:p>
      </dgm:t>
    </dgm:pt>
    <dgm:pt modelId="{31593F58-B536-40F8-9FED-CFB512134906}" type="sibTrans" cxnId="{61151F3B-09EB-42B4-AF5E-BC0733E08222}">
      <dgm:prSet/>
      <dgm:spPr/>
      <dgm:t>
        <a:bodyPr/>
        <a:lstStyle/>
        <a:p>
          <a:endParaRPr lang="ru-RU"/>
        </a:p>
      </dgm:t>
    </dgm:pt>
    <dgm:pt modelId="{49C8A8AD-DECB-412C-B07B-918BA48516A9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Национальная безопасность</a:t>
          </a:r>
          <a:endParaRPr lang="ru-RU" sz="2600" b="1" dirty="0">
            <a:solidFill>
              <a:srgbClr val="002060"/>
            </a:solidFill>
          </a:endParaRPr>
        </a:p>
      </dgm:t>
    </dgm:pt>
    <dgm:pt modelId="{409142FD-2650-4791-8425-D26A3C409114}" type="parTrans" cxnId="{8AADD33D-E1EC-4593-B678-A5A6061525BD}">
      <dgm:prSet/>
      <dgm:spPr/>
      <dgm:t>
        <a:bodyPr/>
        <a:lstStyle/>
        <a:p>
          <a:endParaRPr lang="ru-RU"/>
        </a:p>
      </dgm:t>
    </dgm:pt>
    <dgm:pt modelId="{2CAD38F9-18F2-4ECB-9CDA-C821F8DE1033}" type="sibTrans" cxnId="{8AADD33D-E1EC-4593-B678-A5A6061525BD}">
      <dgm:prSet/>
      <dgm:spPr/>
      <dgm:t>
        <a:bodyPr/>
        <a:lstStyle/>
        <a:p>
          <a:endParaRPr lang="ru-RU"/>
        </a:p>
      </dgm:t>
    </dgm:pt>
    <dgm:pt modelId="{37E6E4CD-9A5D-429F-A145-533C6970E88D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Национальная экономика</a:t>
          </a:r>
          <a:endParaRPr lang="ru-RU" sz="2600" b="1" dirty="0">
            <a:solidFill>
              <a:srgbClr val="002060"/>
            </a:solidFill>
          </a:endParaRPr>
        </a:p>
      </dgm:t>
    </dgm:pt>
    <dgm:pt modelId="{30067FEF-C0E7-4ADA-A8A0-D941E6ACC728}" type="parTrans" cxnId="{B4B873C6-1481-4188-9CF4-A91CF5394941}">
      <dgm:prSet/>
      <dgm:spPr/>
      <dgm:t>
        <a:bodyPr/>
        <a:lstStyle/>
        <a:p>
          <a:endParaRPr lang="ru-RU"/>
        </a:p>
      </dgm:t>
    </dgm:pt>
    <dgm:pt modelId="{51D585E3-CA1C-4882-AB63-3738C8B147FD}" type="sibTrans" cxnId="{B4B873C6-1481-4188-9CF4-A91CF5394941}">
      <dgm:prSet/>
      <dgm:spPr/>
      <dgm:t>
        <a:bodyPr/>
        <a:lstStyle/>
        <a:p>
          <a:endParaRPr lang="ru-RU"/>
        </a:p>
      </dgm:t>
    </dgm:pt>
    <dgm:pt modelId="{EBA980F2-CAFA-4463-A1C1-3CB703BB2008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ЖКХ</a:t>
          </a:r>
          <a:endParaRPr lang="ru-RU" sz="2600" b="1" dirty="0">
            <a:solidFill>
              <a:srgbClr val="002060"/>
            </a:solidFill>
          </a:endParaRPr>
        </a:p>
      </dgm:t>
    </dgm:pt>
    <dgm:pt modelId="{68AC4AB9-BC6C-452C-A62C-6B79E9D0AB74}" type="parTrans" cxnId="{B437B1C0-D939-4404-ABB8-4247FECEA8FF}">
      <dgm:prSet/>
      <dgm:spPr/>
      <dgm:t>
        <a:bodyPr/>
        <a:lstStyle/>
        <a:p>
          <a:endParaRPr lang="ru-RU"/>
        </a:p>
      </dgm:t>
    </dgm:pt>
    <dgm:pt modelId="{57D3619E-D722-47CC-8F65-D106959881C2}" type="sibTrans" cxnId="{B437B1C0-D939-4404-ABB8-4247FECEA8FF}">
      <dgm:prSet/>
      <dgm:spPr/>
      <dgm:t>
        <a:bodyPr/>
        <a:lstStyle/>
        <a:p>
          <a:endParaRPr lang="ru-RU"/>
        </a:p>
      </dgm:t>
    </dgm:pt>
    <dgm:pt modelId="{3220F1C8-F647-4D09-A555-35DE42D51FCB}">
      <dgm:prSet custT="1"/>
      <dgm:spPr/>
      <dgm:t>
        <a:bodyPr/>
        <a:lstStyle/>
        <a:p>
          <a:r>
            <a:rPr lang="ru-RU" sz="2600" b="1" dirty="0" smtClean="0">
              <a:solidFill>
                <a:srgbClr val="002060"/>
              </a:solidFill>
            </a:rPr>
            <a:t>Социальная политика</a:t>
          </a:r>
          <a:endParaRPr lang="ru-RU" sz="2600" b="1" dirty="0">
            <a:solidFill>
              <a:srgbClr val="002060"/>
            </a:solidFill>
          </a:endParaRPr>
        </a:p>
      </dgm:t>
    </dgm:pt>
    <dgm:pt modelId="{C7186798-600F-4157-B6FD-2BFFFCE49FA6}" type="parTrans" cxnId="{101E7FDA-6401-401A-B100-F817783F9CB6}">
      <dgm:prSet/>
      <dgm:spPr/>
      <dgm:t>
        <a:bodyPr/>
        <a:lstStyle/>
        <a:p>
          <a:endParaRPr lang="ru-RU"/>
        </a:p>
      </dgm:t>
    </dgm:pt>
    <dgm:pt modelId="{F43FEF1A-FB77-49EE-8EE6-DD18486E5659}" type="sibTrans" cxnId="{101E7FDA-6401-401A-B100-F817783F9CB6}">
      <dgm:prSet/>
      <dgm:spPr/>
      <dgm:t>
        <a:bodyPr/>
        <a:lstStyle/>
        <a:p>
          <a:endParaRPr lang="ru-RU"/>
        </a:p>
      </dgm:t>
    </dgm:pt>
    <dgm:pt modelId="{1C30F5B1-0F52-4EB1-8C9A-B167F9B10110}" type="pres">
      <dgm:prSet presAssocID="{1837F4F2-EC94-4456-A709-5F0C8B58B6BD}" presName="linear" presStyleCnt="0">
        <dgm:presLayoutVars>
          <dgm:animLvl val="lvl"/>
          <dgm:resizeHandles val="exact"/>
        </dgm:presLayoutVars>
      </dgm:prSet>
      <dgm:spPr/>
    </dgm:pt>
    <dgm:pt modelId="{C9586ED6-D793-42B1-BB77-BB15B581288C}" type="pres">
      <dgm:prSet presAssocID="{C39FAA8F-681C-41A6-A23F-AD64D59DA9A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05C8B-BE79-49BE-9D84-52628F7B06D3}" type="pres">
      <dgm:prSet presAssocID="{A80BAEB1-7A5A-403C-BF9A-6881DB51B99F}" presName="spacer" presStyleCnt="0"/>
      <dgm:spPr/>
    </dgm:pt>
    <dgm:pt modelId="{EA74C315-84F8-4777-8AFA-B3B69BC04928}" type="pres">
      <dgm:prSet presAssocID="{FF35F616-0C93-488E-9D28-0943C4175E99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CA804-C365-4818-A6C3-20B1D244CC64}" type="pres">
      <dgm:prSet presAssocID="{31593F58-B536-40F8-9FED-CFB512134906}" presName="spacer" presStyleCnt="0"/>
      <dgm:spPr/>
    </dgm:pt>
    <dgm:pt modelId="{4E16B2F1-C4F6-450B-AAE2-966181E9A842}" type="pres">
      <dgm:prSet presAssocID="{49C8A8AD-DECB-412C-B07B-918BA48516A9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B3EB0-E823-4ADE-94CA-CCFF7738DD32}" type="pres">
      <dgm:prSet presAssocID="{2CAD38F9-18F2-4ECB-9CDA-C821F8DE1033}" presName="spacer" presStyleCnt="0"/>
      <dgm:spPr/>
    </dgm:pt>
    <dgm:pt modelId="{CB7054F8-80DF-451C-A6B2-9CB7134850DB}" type="pres">
      <dgm:prSet presAssocID="{37E6E4CD-9A5D-429F-A145-533C6970E88D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E8A1B-EA18-490C-BE39-139631AA99A4}" type="pres">
      <dgm:prSet presAssocID="{51D585E3-CA1C-4882-AB63-3738C8B147FD}" presName="spacer" presStyleCnt="0"/>
      <dgm:spPr/>
    </dgm:pt>
    <dgm:pt modelId="{1B8357C1-DAF1-483B-8AF7-D9940D984397}" type="pres">
      <dgm:prSet presAssocID="{EBA980F2-CAFA-4463-A1C1-3CB703BB2008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2B456-D8CC-4A5D-85E0-AB32BA57C0D5}" type="pres">
      <dgm:prSet presAssocID="{57D3619E-D722-47CC-8F65-D106959881C2}" presName="spacer" presStyleCnt="0"/>
      <dgm:spPr/>
    </dgm:pt>
    <dgm:pt modelId="{92F7C9AA-68FF-426F-9DBF-C3C66A42DC6A}" type="pres">
      <dgm:prSet presAssocID="{9F61DBD4-6E43-4163-8B41-5B86FC418C99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01BB-C85C-4D8C-9952-C4C76EE273D4}" type="pres">
      <dgm:prSet presAssocID="{AE03C6A8-F854-4DC9-A061-38E1EB61E36E}" presName="spacer" presStyleCnt="0"/>
      <dgm:spPr/>
    </dgm:pt>
    <dgm:pt modelId="{FCB51676-0308-4601-B10A-E058EFBF29A5}" type="pres">
      <dgm:prSet presAssocID="{CF8AA229-0C8F-49BF-92C5-6BCCB4FCB743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270E3-A067-4D5E-BB75-9FAF443A66DC}" type="pres">
      <dgm:prSet presAssocID="{D36A994D-FCCE-42AD-854A-99E347A08B32}" presName="spacer" presStyleCnt="0"/>
      <dgm:spPr/>
    </dgm:pt>
    <dgm:pt modelId="{C6BDF634-6582-4295-854D-42773806C4AF}" type="pres">
      <dgm:prSet presAssocID="{3220F1C8-F647-4D09-A555-35DE42D51FCB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F5B2B-B0AA-4BE2-92EE-58E9214F6FB2}" type="pres">
      <dgm:prSet presAssocID="{F43FEF1A-FB77-49EE-8EE6-DD18486E5659}" presName="spacer" presStyleCnt="0"/>
      <dgm:spPr/>
    </dgm:pt>
    <dgm:pt modelId="{F5FC9D36-2950-4CB4-BD6B-9A2867E4ED03}" type="pres">
      <dgm:prSet presAssocID="{5C58FEF3-88E8-4DD5-B1DA-8DA120C219E7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2206C7-D019-4077-ADC2-D28ECF9DDAAB}" srcId="{1837F4F2-EC94-4456-A709-5F0C8B58B6BD}" destId="{5C58FEF3-88E8-4DD5-B1DA-8DA120C219E7}" srcOrd="8" destOrd="0" parTransId="{6E3B699A-C5EA-4B4F-933F-D433EC767286}" sibTransId="{4CFA2B9E-3BFE-4457-8E63-7CE6C285FD1D}"/>
    <dgm:cxn modelId="{80D6DF9B-A82E-4DA0-933E-A1086E3A1E0F}" srcId="{1837F4F2-EC94-4456-A709-5F0C8B58B6BD}" destId="{9F61DBD4-6E43-4163-8B41-5B86FC418C99}" srcOrd="5" destOrd="0" parTransId="{6859615A-9030-4BD6-9545-0902614A3C61}" sibTransId="{AE03C6A8-F854-4DC9-A061-38E1EB61E36E}"/>
    <dgm:cxn modelId="{61151F3B-09EB-42B4-AF5E-BC0733E08222}" srcId="{1837F4F2-EC94-4456-A709-5F0C8B58B6BD}" destId="{FF35F616-0C93-488E-9D28-0943C4175E99}" srcOrd="1" destOrd="0" parTransId="{EB090EA6-600B-47D1-AFFB-C32E2E47B96A}" sibTransId="{31593F58-B536-40F8-9FED-CFB512134906}"/>
    <dgm:cxn modelId="{91351867-ED50-41BA-8A8B-BD4AAE66F3A0}" type="presOf" srcId="{1837F4F2-EC94-4456-A709-5F0C8B58B6BD}" destId="{1C30F5B1-0F52-4EB1-8C9A-B167F9B10110}" srcOrd="0" destOrd="0" presId="urn:microsoft.com/office/officeart/2005/8/layout/vList2"/>
    <dgm:cxn modelId="{B3D354D8-C73B-43E9-88D1-6AE36BEE4C84}" type="presOf" srcId="{CF8AA229-0C8F-49BF-92C5-6BCCB4FCB743}" destId="{FCB51676-0308-4601-B10A-E058EFBF29A5}" srcOrd="0" destOrd="0" presId="urn:microsoft.com/office/officeart/2005/8/layout/vList2"/>
    <dgm:cxn modelId="{DFB06F4D-20B2-40C0-886B-7FB4C8F36FD9}" type="presOf" srcId="{9F61DBD4-6E43-4163-8B41-5B86FC418C99}" destId="{92F7C9AA-68FF-426F-9DBF-C3C66A42DC6A}" srcOrd="0" destOrd="0" presId="urn:microsoft.com/office/officeart/2005/8/layout/vList2"/>
    <dgm:cxn modelId="{B437B1C0-D939-4404-ABB8-4247FECEA8FF}" srcId="{1837F4F2-EC94-4456-A709-5F0C8B58B6BD}" destId="{EBA980F2-CAFA-4463-A1C1-3CB703BB2008}" srcOrd="4" destOrd="0" parTransId="{68AC4AB9-BC6C-452C-A62C-6B79E9D0AB74}" sibTransId="{57D3619E-D722-47CC-8F65-D106959881C2}"/>
    <dgm:cxn modelId="{39CED63D-45D3-4C04-90A7-2DF354295603}" type="presOf" srcId="{3220F1C8-F647-4D09-A555-35DE42D51FCB}" destId="{C6BDF634-6582-4295-854D-42773806C4AF}" srcOrd="0" destOrd="0" presId="urn:microsoft.com/office/officeart/2005/8/layout/vList2"/>
    <dgm:cxn modelId="{2BB57A39-720E-4490-94AB-ADFD5F9A69B8}" type="presOf" srcId="{5C58FEF3-88E8-4DD5-B1DA-8DA120C219E7}" destId="{F5FC9D36-2950-4CB4-BD6B-9A2867E4ED03}" srcOrd="0" destOrd="0" presId="urn:microsoft.com/office/officeart/2005/8/layout/vList2"/>
    <dgm:cxn modelId="{E37AF232-B59B-4AAD-9200-BB41C80B3A6C}" srcId="{1837F4F2-EC94-4456-A709-5F0C8B58B6BD}" destId="{C39FAA8F-681C-41A6-A23F-AD64D59DA9A3}" srcOrd="0" destOrd="0" parTransId="{E57C39CE-843E-4247-9D1F-6E67A08D3C34}" sibTransId="{A80BAEB1-7A5A-403C-BF9A-6881DB51B99F}"/>
    <dgm:cxn modelId="{63868D48-A6F4-41D7-857E-1DD014958ABB}" type="presOf" srcId="{49C8A8AD-DECB-412C-B07B-918BA48516A9}" destId="{4E16B2F1-C4F6-450B-AAE2-966181E9A842}" srcOrd="0" destOrd="0" presId="urn:microsoft.com/office/officeart/2005/8/layout/vList2"/>
    <dgm:cxn modelId="{4E9C8987-3E60-41D5-8A52-5E5260083998}" type="presOf" srcId="{C39FAA8F-681C-41A6-A23F-AD64D59DA9A3}" destId="{C9586ED6-D793-42B1-BB77-BB15B581288C}" srcOrd="0" destOrd="0" presId="urn:microsoft.com/office/officeart/2005/8/layout/vList2"/>
    <dgm:cxn modelId="{40773D91-95F3-40CA-9388-F8985B9FB7AC}" type="presOf" srcId="{37E6E4CD-9A5D-429F-A145-533C6970E88D}" destId="{CB7054F8-80DF-451C-A6B2-9CB7134850DB}" srcOrd="0" destOrd="0" presId="urn:microsoft.com/office/officeart/2005/8/layout/vList2"/>
    <dgm:cxn modelId="{101E7FDA-6401-401A-B100-F817783F9CB6}" srcId="{1837F4F2-EC94-4456-A709-5F0C8B58B6BD}" destId="{3220F1C8-F647-4D09-A555-35DE42D51FCB}" srcOrd="7" destOrd="0" parTransId="{C7186798-600F-4157-B6FD-2BFFFCE49FA6}" sibTransId="{F43FEF1A-FB77-49EE-8EE6-DD18486E5659}"/>
    <dgm:cxn modelId="{8AADD33D-E1EC-4593-B678-A5A6061525BD}" srcId="{1837F4F2-EC94-4456-A709-5F0C8B58B6BD}" destId="{49C8A8AD-DECB-412C-B07B-918BA48516A9}" srcOrd="2" destOrd="0" parTransId="{409142FD-2650-4791-8425-D26A3C409114}" sibTransId="{2CAD38F9-18F2-4ECB-9CDA-C821F8DE1033}"/>
    <dgm:cxn modelId="{DF874B33-DEBF-426F-8954-22F1DEC1A25C}" type="presOf" srcId="{FF35F616-0C93-488E-9D28-0943C4175E99}" destId="{EA74C315-84F8-4777-8AFA-B3B69BC04928}" srcOrd="0" destOrd="0" presId="urn:microsoft.com/office/officeart/2005/8/layout/vList2"/>
    <dgm:cxn modelId="{BF75AF35-68FB-4DE2-8ADD-E4230AAFE865}" srcId="{1837F4F2-EC94-4456-A709-5F0C8B58B6BD}" destId="{CF8AA229-0C8F-49BF-92C5-6BCCB4FCB743}" srcOrd="6" destOrd="0" parTransId="{1DF456B1-0FD6-49D1-ADC8-2F208EEB7286}" sibTransId="{D36A994D-FCCE-42AD-854A-99E347A08B32}"/>
    <dgm:cxn modelId="{B4B873C6-1481-4188-9CF4-A91CF5394941}" srcId="{1837F4F2-EC94-4456-A709-5F0C8B58B6BD}" destId="{37E6E4CD-9A5D-429F-A145-533C6970E88D}" srcOrd="3" destOrd="0" parTransId="{30067FEF-C0E7-4ADA-A8A0-D941E6ACC728}" sibTransId="{51D585E3-CA1C-4882-AB63-3738C8B147FD}"/>
    <dgm:cxn modelId="{C18AE6A1-E209-47BC-ADA8-098CD21704A3}" type="presOf" srcId="{EBA980F2-CAFA-4463-A1C1-3CB703BB2008}" destId="{1B8357C1-DAF1-483B-8AF7-D9940D984397}" srcOrd="0" destOrd="0" presId="urn:microsoft.com/office/officeart/2005/8/layout/vList2"/>
    <dgm:cxn modelId="{00BCC68D-0A94-4B06-80F6-CC8BE9DFACB8}" type="presParOf" srcId="{1C30F5B1-0F52-4EB1-8C9A-B167F9B10110}" destId="{C9586ED6-D793-42B1-BB77-BB15B581288C}" srcOrd="0" destOrd="0" presId="urn:microsoft.com/office/officeart/2005/8/layout/vList2"/>
    <dgm:cxn modelId="{809CB9EF-04D2-4B12-81EE-4C616A472602}" type="presParOf" srcId="{1C30F5B1-0F52-4EB1-8C9A-B167F9B10110}" destId="{51905C8B-BE79-49BE-9D84-52628F7B06D3}" srcOrd="1" destOrd="0" presId="urn:microsoft.com/office/officeart/2005/8/layout/vList2"/>
    <dgm:cxn modelId="{7FD0D672-361B-4B72-A9DA-76DBE89DA5FD}" type="presParOf" srcId="{1C30F5B1-0F52-4EB1-8C9A-B167F9B10110}" destId="{EA74C315-84F8-4777-8AFA-B3B69BC04928}" srcOrd="2" destOrd="0" presId="urn:microsoft.com/office/officeart/2005/8/layout/vList2"/>
    <dgm:cxn modelId="{84E68C16-057E-4618-B656-42C4CF2208AD}" type="presParOf" srcId="{1C30F5B1-0F52-4EB1-8C9A-B167F9B10110}" destId="{79ECA804-C365-4818-A6C3-20B1D244CC64}" srcOrd="3" destOrd="0" presId="urn:microsoft.com/office/officeart/2005/8/layout/vList2"/>
    <dgm:cxn modelId="{90570D2E-602E-4B1C-829B-4D6247B90C1B}" type="presParOf" srcId="{1C30F5B1-0F52-4EB1-8C9A-B167F9B10110}" destId="{4E16B2F1-C4F6-450B-AAE2-966181E9A842}" srcOrd="4" destOrd="0" presId="urn:microsoft.com/office/officeart/2005/8/layout/vList2"/>
    <dgm:cxn modelId="{5E1EDF65-AC9A-42A4-9F5E-DCBE2505B0AF}" type="presParOf" srcId="{1C30F5B1-0F52-4EB1-8C9A-B167F9B10110}" destId="{1F4B3EB0-E823-4ADE-94CA-CCFF7738DD32}" srcOrd="5" destOrd="0" presId="urn:microsoft.com/office/officeart/2005/8/layout/vList2"/>
    <dgm:cxn modelId="{76DC6417-8F1C-4D9E-A82F-854DFD705AE8}" type="presParOf" srcId="{1C30F5B1-0F52-4EB1-8C9A-B167F9B10110}" destId="{CB7054F8-80DF-451C-A6B2-9CB7134850DB}" srcOrd="6" destOrd="0" presId="urn:microsoft.com/office/officeart/2005/8/layout/vList2"/>
    <dgm:cxn modelId="{C5153D42-7811-422E-B34C-9D6324C6426A}" type="presParOf" srcId="{1C30F5B1-0F52-4EB1-8C9A-B167F9B10110}" destId="{96FE8A1B-EA18-490C-BE39-139631AA99A4}" srcOrd="7" destOrd="0" presId="urn:microsoft.com/office/officeart/2005/8/layout/vList2"/>
    <dgm:cxn modelId="{4345C728-B1F4-468D-8F39-2D95DCEF6165}" type="presParOf" srcId="{1C30F5B1-0F52-4EB1-8C9A-B167F9B10110}" destId="{1B8357C1-DAF1-483B-8AF7-D9940D984397}" srcOrd="8" destOrd="0" presId="urn:microsoft.com/office/officeart/2005/8/layout/vList2"/>
    <dgm:cxn modelId="{BA45B922-7E42-42B9-AB39-DEF6C1D85791}" type="presParOf" srcId="{1C30F5B1-0F52-4EB1-8C9A-B167F9B10110}" destId="{B352B456-D8CC-4A5D-85E0-AB32BA57C0D5}" srcOrd="9" destOrd="0" presId="urn:microsoft.com/office/officeart/2005/8/layout/vList2"/>
    <dgm:cxn modelId="{31DB8A57-2516-4DB5-BCAD-76FB15462EA5}" type="presParOf" srcId="{1C30F5B1-0F52-4EB1-8C9A-B167F9B10110}" destId="{92F7C9AA-68FF-426F-9DBF-C3C66A42DC6A}" srcOrd="10" destOrd="0" presId="urn:microsoft.com/office/officeart/2005/8/layout/vList2"/>
    <dgm:cxn modelId="{18963F3A-4483-460E-9981-F49F068DFF40}" type="presParOf" srcId="{1C30F5B1-0F52-4EB1-8C9A-B167F9B10110}" destId="{492201BB-C85C-4D8C-9952-C4C76EE273D4}" srcOrd="11" destOrd="0" presId="urn:microsoft.com/office/officeart/2005/8/layout/vList2"/>
    <dgm:cxn modelId="{7B360682-2C9F-4079-8277-4CC82B9E5511}" type="presParOf" srcId="{1C30F5B1-0F52-4EB1-8C9A-B167F9B10110}" destId="{FCB51676-0308-4601-B10A-E058EFBF29A5}" srcOrd="12" destOrd="0" presId="urn:microsoft.com/office/officeart/2005/8/layout/vList2"/>
    <dgm:cxn modelId="{ADC39076-480E-44A3-9368-A48A5D14C20C}" type="presParOf" srcId="{1C30F5B1-0F52-4EB1-8C9A-B167F9B10110}" destId="{4A5270E3-A067-4D5E-BB75-9FAF443A66DC}" srcOrd="13" destOrd="0" presId="urn:microsoft.com/office/officeart/2005/8/layout/vList2"/>
    <dgm:cxn modelId="{71E06546-DAC7-43FC-A08F-FC1E8E57D939}" type="presParOf" srcId="{1C30F5B1-0F52-4EB1-8C9A-B167F9B10110}" destId="{C6BDF634-6582-4295-854D-42773806C4AF}" srcOrd="14" destOrd="0" presId="urn:microsoft.com/office/officeart/2005/8/layout/vList2"/>
    <dgm:cxn modelId="{3353E03E-722A-4E09-A354-FA740FB6FB60}" type="presParOf" srcId="{1C30F5B1-0F52-4EB1-8C9A-B167F9B10110}" destId="{F70F5B2B-B0AA-4BE2-92EE-58E9214F6FB2}" srcOrd="15" destOrd="0" presId="urn:microsoft.com/office/officeart/2005/8/layout/vList2"/>
    <dgm:cxn modelId="{A74B5E1F-7913-4D4B-97C9-0C0C9801EB4B}" type="presParOf" srcId="{1C30F5B1-0F52-4EB1-8C9A-B167F9B10110}" destId="{F5FC9D36-2950-4CB4-BD6B-9A2867E4ED03}" srcOrd="1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CBF51E-72F6-43B7-9F31-44D9107C2B0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18B727-B904-410D-B1A9-857C0385720C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r>
            <a:rPr lang="ru-RU" sz="3600" b="1" dirty="0" smtClean="0"/>
            <a:t>Основные понятия</a:t>
          </a:r>
          <a:endParaRPr lang="ru-RU" sz="3600" b="1" dirty="0"/>
        </a:p>
      </dgm:t>
    </dgm:pt>
    <dgm:pt modelId="{5B471FCD-806C-41EC-B1EA-6FF2A09362E3}" type="parTrans" cxnId="{428F6106-BBB0-4A6D-9811-E1D9FDBC043B}">
      <dgm:prSet/>
      <dgm:spPr/>
      <dgm:t>
        <a:bodyPr/>
        <a:lstStyle/>
        <a:p>
          <a:endParaRPr lang="ru-RU"/>
        </a:p>
      </dgm:t>
    </dgm:pt>
    <dgm:pt modelId="{1CFDB170-7ED9-4976-A848-BEF475BBD068}" type="sibTrans" cxnId="{428F6106-BBB0-4A6D-9811-E1D9FDBC043B}">
      <dgm:prSet/>
      <dgm:spPr/>
      <dgm:t>
        <a:bodyPr/>
        <a:lstStyle/>
        <a:p>
          <a:endParaRPr lang="ru-RU"/>
        </a:p>
      </dgm:t>
    </dgm:pt>
    <dgm:pt modelId="{826393D2-5612-4A43-B776-1D51952F5412}" type="pres">
      <dgm:prSet presAssocID="{EBCBF51E-72F6-43B7-9F31-44D9107C2B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B2FE6D-3375-4F7A-B288-434B6B004F05}" type="pres">
      <dgm:prSet presAssocID="{1018B727-B904-410D-B1A9-857C0385720C}" presName="linNode" presStyleCnt="0"/>
      <dgm:spPr/>
    </dgm:pt>
    <dgm:pt modelId="{D8522C32-3805-45CD-BB7B-D2A32636626C}" type="pres">
      <dgm:prSet presAssocID="{1018B727-B904-410D-B1A9-857C0385720C}" presName="parentText" presStyleLbl="node1" presStyleIdx="0" presStyleCnt="1" custScaleX="1811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E19336-1BD5-4B8A-BCC1-7FF5984A7CD5}" type="presOf" srcId="{1018B727-B904-410D-B1A9-857C0385720C}" destId="{D8522C32-3805-45CD-BB7B-D2A32636626C}" srcOrd="0" destOrd="0" presId="urn:microsoft.com/office/officeart/2005/8/layout/vList5"/>
    <dgm:cxn modelId="{61836F18-D0F9-483C-BD83-4DE89A3E53A0}" type="presOf" srcId="{EBCBF51E-72F6-43B7-9F31-44D9107C2B04}" destId="{826393D2-5612-4A43-B776-1D51952F5412}" srcOrd="0" destOrd="0" presId="urn:microsoft.com/office/officeart/2005/8/layout/vList5"/>
    <dgm:cxn modelId="{428F6106-BBB0-4A6D-9811-E1D9FDBC043B}" srcId="{EBCBF51E-72F6-43B7-9F31-44D9107C2B04}" destId="{1018B727-B904-410D-B1A9-857C0385720C}" srcOrd="0" destOrd="0" parTransId="{5B471FCD-806C-41EC-B1EA-6FF2A09362E3}" sibTransId="{1CFDB170-7ED9-4976-A848-BEF475BBD068}"/>
    <dgm:cxn modelId="{A24A7200-43E4-4C90-930B-9C7B2B75EB5B}" type="presParOf" srcId="{826393D2-5612-4A43-B776-1D51952F5412}" destId="{29B2FE6D-3375-4F7A-B288-434B6B004F05}" srcOrd="0" destOrd="0" presId="urn:microsoft.com/office/officeart/2005/8/layout/vList5"/>
    <dgm:cxn modelId="{43D67A65-E44E-4ADB-8A32-A834737AEB5C}" type="presParOf" srcId="{29B2FE6D-3375-4F7A-B288-434B6B004F05}" destId="{D8522C32-3805-45CD-BB7B-D2A32636626C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0C79A-3C53-42C6-AD3E-E551AC5B1E78}" type="doc">
      <dgm:prSet loTypeId="urn:microsoft.com/office/officeart/2005/8/layout/default#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C0545DB-B5C2-4281-928F-2B4EEABFE5BD}">
      <dgm:prSet phldrT="[Текст]" custT="1"/>
      <dgm:spPr/>
      <dgm:t>
        <a:bodyPr/>
        <a:lstStyle/>
        <a:p>
          <a:r>
            <a:rPr lang="ru-RU" sz="2000" b="1" dirty="0" smtClean="0"/>
            <a:t>Доходы бюджета </a:t>
          </a:r>
          <a:r>
            <a:rPr lang="ru-RU" sz="2000" dirty="0" smtClean="0"/>
            <a:t>- поступающие в бюджет  денежные средства</a:t>
          </a:r>
          <a:endParaRPr lang="ru-RU" sz="2000" dirty="0"/>
        </a:p>
      </dgm:t>
    </dgm:pt>
    <dgm:pt modelId="{D6243F38-0E67-49ED-A2ED-7B9095D0B118}" type="parTrans" cxnId="{CC5EBF1C-EDD9-44F3-89FA-4EB7299BC4B6}">
      <dgm:prSet/>
      <dgm:spPr/>
      <dgm:t>
        <a:bodyPr/>
        <a:lstStyle/>
        <a:p>
          <a:endParaRPr lang="ru-RU"/>
        </a:p>
      </dgm:t>
    </dgm:pt>
    <dgm:pt modelId="{3D3E2AD5-EA34-447E-AA47-C1197D3D19F4}" type="sibTrans" cxnId="{CC5EBF1C-EDD9-44F3-89FA-4EB7299BC4B6}">
      <dgm:prSet/>
      <dgm:spPr/>
      <dgm:t>
        <a:bodyPr/>
        <a:lstStyle/>
        <a:p>
          <a:endParaRPr lang="ru-RU"/>
        </a:p>
      </dgm:t>
    </dgm:pt>
    <dgm:pt modelId="{F3F6D3DA-17B9-4FA2-BC4B-3C6D1960C06F}">
      <dgm:prSet phldrT="[Текст]" custT="1"/>
      <dgm:spPr/>
      <dgm:t>
        <a:bodyPr/>
        <a:lstStyle/>
        <a:p>
          <a:r>
            <a:rPr lang="ru-RU" sz="2000" b="1" dirty="0" smtClean="0"/>
            <a:t>Расходы бюджета </a:t>
          </a:r>
          <a:r>
            <a:rPr lang="ru-RU" sz="2000" dirty="0" smtClean="0"/>
            <a:t>- выплачиваемые из бюджета денежные средства</a:t>
          </a:r>
          <a:endParaRPr lang="ru-RU" sz="2000" dirty="0"/>
        </a:p>
      </dgm:t>
    </dgm:pt>
    <dgm:pt modelId="{D819D2C9-B4DE-4E6E-AE99-3F81E6D81B4E}" type="parTrans" cxnId="{56964E4E-BC51-44FE-8582-5BE8D038CA78}">
      <dgm:prSet/>
      <dgm:spPr/>
      <dgm:t>
        <a:bodyPr/>
        <a:lstStyle/>
        <a:p>
          <a:endParaRPr lang="ru-RU"/>
        </a:p>
      </dgm:t>
    </dgm:pt>
    <dgm:pt modelId="{5E754B1C-3CC6-4897-B544-A57697E13C5F}" type="sibTrans" cxnId="{56964E4E-BC51-44FE-8582-5BE8D038CA78}">
      <dgm:prSet/>
      <dgm:spPr/>
      <dgm:t>
        <a:bodyPr/>
        <a:lstStyle/>
        <a:p>
          <a:endParaRPr lang="ru-RU"/>
        </a:p>
      </dgm:t>
    </dgm:pt>
    <dgm:pt modelId="{1B8DA86C-CACE-40B0-9129-FD1027C990B8}">
      <dgm:prSet phldrT="[Текст]" custT="1"/>
      <dgm:spPr/>
      <dgm:t>
        <a:bodyPr/>
        <a:lstStyle/>
        <a:p>
          <a:r>
            <a:rPr lang="ru-RU" sz="2000" b="1" dirty="0" smtClean="0"/>
            <a:t>Дефицит бюджета </a:t>
          </a:r>
          <a:r>
            <a:rPr lang="ru-RU" sz="2000" dirty="0" smtClean="0"/>
            <a:t>- превышение расходов бюджета над его доходами                       </a:t>
          </a:r>
          <a:r>
            <a:rPr lang="ru-RU" sz="2000" b="1" dirty="0" smtClean="0"/>
            <a:t>Профицит бюджета </a:t>
          </a:r>
          <a:r>
            <a:rPr lang="ru-RU" sz="2000" dirty="0" smtClean="0"/>
            <a:t>превышение доходов бюджета над его расходами </a:t>
          </a:r>
          <a:endParaRPr lang="ru-RU" sz="2000" dirty="0"/>
        </a:p>
      </dgm:t>
    </dgm:pt>
    <dgm:pt modelId="{BD9DC677-1995-44AB-BDBE-53A7D1E09FC9}" type="parTrans" cxnId="{0B397661-E561-4B5E-B007-C73A06CA0D40}">
      <dgm:prSet/>
      <dgm:spPr/>
      <dgm:t>
        <a:bodyPr/>
        <a:lstStyle/>
        <a:p>
          <a:endParaRPr lang="ru-RU"/>
        </a:p>
      </dgm:t>
    </dgm:pt>
    <dgm:pt modelId="{32F5987B-8757-446F-9ED5-8BAA9AA1097D}" type="sibTrans" cxnId="{0B397661-E561-4B5E-B007-C73A06CA0D40}">
      <dgm:prSet/>
      <dgm:spPr/>
      <dgm:t>
        <a:bodyPr/>
        <a:lstStyle/>
        <a:p>
          <a:endParaRPr lang="ru-RU"/>
        </a:p>
      </dgm:t>
    </dgm:pt>
    <dgm:pt modelId="{BB6D40EA-0C8B-4C56-8AEF-2BEF9E5ADB37}" type="pres">
      <dgm:prSet presAssocID="{46E0C79A-3C53-42C6-AD3E-E551AC5B1E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10B60A-85E5-45AA-B95E-98EA421714DB}" type="pres">
      <dgm:prSet presAssocID="{CC0545DB-B5C2-4281-928F-2B4EEABFE5B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950F0-8651-448E-AB37-34D52A5F4673}" type="pres">
      <dgm:prSet presAssocID="{3D3E2AD5-EA34-447E-AA47-C1197D3D19F4}" presName="sibTrans" presStyleCnt="0"/>
      <dgm:spPr/>
    </dgm:pt>
    <dgm:pt modelId="{A6FDAA53-AD9F-4D5E-A478-3C2FB5E311D3}" type="pres">
      <dgm:prSet presAssocID="{F3F6D3DA-17B9-4FA2-BC4B-3C6D1960C0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763EC-5527-4DE3-BD76-F7854DDCBBF5}" type="pres">
      <dgm:prSet presAssocID="{5E754B1C-3CC6-4897-B544-A57697E13C5F}" presName="sibTrans" presStyleCnt="0"/>
      <dgm:spPr/>
    </dgm:pt>
    <dgm:pt modelId="{D51D2CE1-D93B-4759-9131-A80FAADF2197}" type="pres">
      <dgm:prSet presAssocID="{1B8DA86C-CACE-40B0-9129-FD1027C990B8}" presName="node" presStyleLbl="node1" presStyleIdx="2" presStyleCnt="3" custScaleY="118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53D04A-FCEB-4C13-A59E-5C9A5DD74ED3}" type="presOf" srcId="{46E0C79A-3C53-42C6-AD3E-E551AC5B1E78}" destId="{BB6D40EA-0C8B-4C56-8AEF-2BEF9E5ADB37}" srcOrd="0" destOrd="0" presId="urn:microsoft.com/office/officeart/2005/8/layout/default#1"/>
    <dgm:cxn modelId="{56964E4E-BC51-44FE-8582-5BE8D038CA78}" srcId="{46E0C79A-3C53-42C6-AD3E-E551AC5B1E78}" destId="{F3F6D3DA-17B9-4FA2-BC4B-3C6D1960C06F}" srcOrd="1" destOrd="0" parTransId="{D819D2C9-B4DE-4E6E-AE99-3F81E6D81B4E}" sibTransId="{5E754B1C-3CC6-4897-B544-A57697E13C5F}"/>
    <dgm:cxn modelId="{CC5EBF1C-EDD9-44F3-89FA-4EB7299BC4B6}" srcId="{46E0C79A-3C53-42C6-AD3E-E551AC5B1E78}" destId="{CC0545DB-B5C2-4281-928F-2B4EEABFE5BD}" srcOrd="0" destOrd="0" parTransId="{D6243F38-0E67-49ED-A2ED-7B9095D0B118}" sibTransId="{3D3E2AD5-EA34-447E-AA47-C1197D3D19F4}"/>
    <dgm:cxn modelId="{202DC681-AAFE-42CF-B244-EEC73DF80497}" type="presOf" srcId="{CC0545DB-B5C2-4281-928F-2B4EEABFE5BD}" destId="{A910B60A-85E5-45AA-B95E-98EA421714DB}" srcOrd="0" destOrd="0" presId="urn:microsoft.com/office/officeart/2005/8/layout/default#1"/>
    <dgm:cxn modelId="{75ED9FCE-17F5-4B87-A587-3FC6026FF073}" type="presOf" srcId="{1B8DA86C-CACE-40B0-9129-FD1027C990B8}" destId="{D51D2CE1-D93B-4759-9131-A80FAADF2197}" srcOrd="0" destOrd="0" presId="urn:microsoft.com/office/officeart/2005/8/layout/default#1"/>
    <dgm:cxn modelId="{0B397661-E561-4B5E-B007-C73A06CA0D40}" srcId="{46E0C79A-3C53-42C6-AD3E-E551AC5B1E78}" destId="{1B8DA86C-CACE-40B0-9129-FD1027C990B8}" srcOrd="2" destOrd="0" parTransId="{BD9DC677-1995-44AB-BDBE-53A7D1E09FC9}" sibTransId="{32F5987B-8757-446F-9ED5-8BAA9AA1097D}"/>
    <dgm:cxn modelId="{D911E1A5-9D2F-41E1-B201-5594B24F7B96}" type="presOf" srcId="{F3F6D3DA-17B9-4FA2-BC4B-3C6D1960C06F}" destId="{A6FDAA53-AD9F-4D5E-A478-3C2FB5E311D3}" srcOrd="0" destOrd="0" presId="urn:microsoft.com/office/officeart/2005/8/layout/default#1"/>
    <dgm:cxn modelId="{4B52ECB8-7839-4267-A3B5-0A4D761C04C6}" type="presParOf" srcId="{BB6D40EA-0C8B-4C56-8AEF-2BEF9E5ADB37}" destId="{A910B60A-85E5-45AA-B95E-98EA421714DB}" srcOrd="0" destOrd="0" presId="urn:microsoft.com/office/officeart/2005/8/layout/default#1"/>
    <dgm:cxn modelId="{8BA303AA-4304-4056-A7EA-2B121E98D2C0}" type="presParOf" srcId="{BB6D40EA-0C8B-4C56-8AEF-2BEF9E5ADB37}" destId="{B01950F0-8651-448E-AB37-34D52A5F4673}" srcOrd="1" destOrd="0" presId="urn:microsoft.com/office/officeart/2005/8/layout/default#1"/>
    <dgm:cxn modelId="{C3049638-D90F-4679-921E-087E3AC03521}" type="presParOf" srcId="{BB6D40EA-0C8B-4C56-8AEF-2BEF9E5ADB37}" destId="{A6FDAA53-AD9F-4D5E-A478-3C2FB5E311D3}" srcOrd="2" destOrd="0" presId="urn:microsoft.com/office/officeart/2005/8/layout/default#1"/>
    <dgm:cxn modelId="{82D0256A-9395-4C88-9A9E-C8473A9E5929}" type="presParOf" srcId="{BB6D40EA-0C8B-4C56-8AEF-2BEF9E5ADB37}" destId="{3CA763EC-5527-4DE3-BD76-F7854DDCBBF5}" srcOrd="3" destOrd="0" presId="urn:microsoft.com/office/officeart/2005/8/layout/default#1"/>
    <dgm:cxn modelId="{D17C4A45-6B2A-4B2E-9F12-23C48201F885}" type="presParOf" srcId="{BB6D40EA-0C8B-4C56-8AEF-2BEF9E5ADB37}" destId="{D51D2CE1-D93B-4759-9131-A80FAADF2197}" srcOrd="4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493A83-1A59-49B9-842D-34A3F0FC1EC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C3C3429-1C90-4EFA-BAA8-E618821858D6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200" dirty="0" smtClean="0"/>
        </a:p>
        <a:p>
          <a:pPr algn="ctr" rtl="0"/>
          <a:r>
            <a:rPr lang="ru-RU" sz="3600" b="1" dirty="0" smtClean="0"/>
            <a:t>Основные понятия</a:t>
          </a:r>
          <a:r>
            <a:rPr lang="ru-RU" sz="3600" dirty="0" smtClean="0"/>
            <a:t/>
          </a:r>
          <a:br>
            <a:rPr lang="ru-RU" sz="3600" dirty="0" smtClean="0"/>
          </a:br>
          <a:r>
            <a:rPr lang="ru-RU" sz="3200" dirty="0" smtClean="0"/>
            <a:t/>
          </a:r>
          <a:br>
            <a:rPr lang="ru-RU" sz="3200" dirty="0" smtClean="0"/>
          </a:br>
          <a:endParaRPr lang="ru-RU" sz="3200" dirty="0"/>
        </a:p>
      </dgm:t>
    </dgm:pt>
    <dgm:pt modelId="{DF2A4CF5-E983-4B33-8D05-A988478F76DE}" type="parTrans" cxnId="{7B7C468F-1971-4DA9-8CE5-DD7AC298B881}">
      <dgm:prSet/>
      <dgm:spPr/>
      <dgm:t>
        <a:bodyPr/>
        <a:lstStyle/>
        <a:p>
          <a:endParaRPr lang="ru-RU"/>
        </a:p>
      </dgm:t>
    </dgm:pt>
    <dgm:pt modelId="{F97F9576-B95E-47B5-A42F-6C8398CF2A93}" type="sibTrans" cxnId="{7B7C468F-1971-4DA9-8CE5-DD7AC298B881}">
      <dgm:prSet/>
      <dgm:spPr/>
      <dgm:t>
        <a:bodyPr/>
        <a:lstStyle/>
        <a:p>
          <a:endParaRPr lang="ru-RU"/>
        </a:p>
      </dgm:t>
    </dgm:pt>
    <dgm:pt modelId="{23C374F7-BE61-4164-9E22-2C3286AECA5F}" type="pres">
      <dgm:prSet presAssocID="{99493A83-1A59-49B9-842D-34A3F0FC1E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AB4ED-ECE0-4981-8FE8-FD23CB9ACB3D}" type="pres">
      <dgm:prSet presAssocID="{6C3C3429-1C90-4EFA-BAA8-E618821858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B052D4-DDFA-4B0E-B165-77D05A31E76C}" type="presOf" srcId="{99493A83-1A59-49B9-842D-34A3F0FC1EC7}" destId="{23C374F7-BE61-4164-9E22-2C3286AECA5F}" srcOrd="0" destOrd="0" presId="urn:microsoft.com/office/officeart/2005/8/layout/vList2"/>
    <dgm:cxn modelId="{A14DF2FB-A89E-4462-BEF5-D7C901B9F472}" type="presOf" srcId="{6C3C3429-1C90-4EFA-BAA8-E618821858D6}" destId="{BC1AB4ED-ECE0-4981-8FE8-FD23CB9ACB3D}" srcOrd="0" destOrd="0" presId="urn:microsoft.com/office/officeart/2005/8/layout/vList2"/>
    <dgm:cxn modelId="{7B7C468F-1971-4DA9-8CE5-DD7AC298B881}" srcId="{99493A83-1A59-49B9-842D-34A3F0FC1EC7}" destId="{6C3C3429-1C90-4EFA-BAA8-E618821858D6}" srcOrd="0" destOrd="0" parTransId="{DF2A4CF5-E983-4B33-8D05-A988478F76DE}" sibTransId="{F97F9576-B95E-47B5-A42F-6C8398CF2A93}"/>
    <dgm:cxn modelId="{D333EEBE-45EB-4212-82F8-41DA76AA2DBF}" type="presParOf" srcId="{23C374F7-BE61-4164-9E22-2C3286AECA5F}" destId="{BC1AB4ED-ECE0-4981-8FE8-FD23CB9ACB3D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CCF779-CC24-4BAB-ABD6-63DE575FED24}" type="doc">
      <dgm:prSet loTypeId="urn:microsoft.com/office/officeart/2005/8/layout/default#2" loCatId="list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296D823-70A9-48A5-86B8-BE7080EB2298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600" b="1" dirty="0" smtClean="0"/>
        </a:p>
        <a:p>
          <a:pPr algn="ctr" rtl="0"/>
          <a:r>
            <a:rPr lang="ru-RU" sz="3600" b="1" dirty="0" smtClean="0"/>
            <a:t>Основные понятия</a:t>
          </a:r>
          <a:br>
            <a:rPr lang="ru-RU" sz="3600" b="1" dirty="0" smtClean="0"/>
          </a:br>
          <a:endParaRPr lang="ru-RU" sz="3600" dirty="0"/>
        </a:p>
      </dgm:t>
    </dgm:pt>
    <dgm:pt modelId="{0C3C3E65-5D44-4C1E-A0C3-E1D15D4AC5C5}" type="parTrans" cxnId="{5E8D88F3-62B1-4702-8C1C-B5DCE4723EE2}">
      <dgm:prSet/>
      <dgm:spPr/>
      <dgm:t>
        <a:bodyPr/>
        <a:lstStyle/>
        <a:p>
          <a:endParaRPr lang="ru-RU"/>
        </a:p>
      </dgm:t>
    </dgm:pt>
    <dgm:pt modelId="{C5E0CDEF-03EB-4CE6-A9FF-5DA1F21C4D8A}" type="sibTrans" cxnId="{5E8D88F3-62B1-4702-8C1C-B5DCE4723EE2}">
      <dgm:prSet/>
      <dgm:spPr/>
      <dgm:t>
        <a:bodyPr/>
        <a:lstStyle/>
        <a:p>
          <a:endParaRPr lang="ru-RU"/>
        </a:p>
      </dgm:t>
    </dgm:pt>
    <dgm:pt modelId="{BF6981DF-3BB9-4254-9831-BCCE1316947D}" type="pres">
      <dgm:prSet presAssocID="{F6CCF779-CC24-4BAB-ABD6-63DE575FED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CF5473-5B71-4312-850A-A80666181F06}" type="pres">
      <dgm:prSet presAssocID="{0296D823-70A9-48A5-86B8-BE7080EB2298}" presName="node" presStyleLbl="node1" presStyleIdx="0" presStyleCnt="1" custScaleX="256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D88F3-62B1-4702-8C1C-B5DCE4723EE2}" srcId="{F6CCF779-CC24-4BAB-ABD6-63DE575FED24}" destId="{0296D823-70A9-48A5-86B8-BE7080EB2298}" srcOrd="0" destOrd="0" parTransId="{0C3C3E65-5D44-4C1E-A0C3-E1D15D4AC5C5}" sibTransId="{C5E0CDEF-03EB-4CE6-A9FF-5DA1F21C4D8A}"/>
    <dgm:cxn modelId="{91406D6A-392E-4389-BEDF-B0F034C2A07C}" type="presOf" srcId="{F6CCF779-CC24-4BAB-ABD6-63DE575FED24}" destId="{BF6981DF-3BB9-4254-9831-BCCE1316947D}" srcOrd="0" destOrd="0" presId="urn:microsoft.com/office/officeart/2005/8/layout/default#2"/>
    <dgm:cxn modelId="{ADA4E45F-E37C-441B-B0CF-CEE2C8DBE876}" type="presOf" srcId="{0296D823-70A9-48A5-86B8-BE7080EB2298}" destId="{19CF5473-5B71-4312-850A-A80666181F06}" srcOrd="0" destOrd="0" presId="urn:microsoft.com/office/officeart/2005/8/layout/default#2"/>
    <dgm:cxn modelId="{BAB3BF68-016F-45FE-B6BD-69E8A0274879}" type="presParOf" srcId="{BF6981DF-3BB9-4254-9831-BCCE1316947D}" destId="{19CF5473-5B71-4312-850A-A80666181F06}" srcOrd="0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DCAF89-3791-4FB4-9389-B5E6FD8E71D6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DE55D2D-400E-4E92-9F21-A757C5F160F2}">
      <dgm:prSet phldrT="[Текст]" custT="1"/>
      <dgm:spPr/>
      <dgm:t>
        <a:bodyPr/>
        <a:lstStyle/>
        <a:p>
          <a:r>
            <a:rPr lang="ru-RU" sz="1200" b="1" dirty="0" smtClean="0"/>
            <a:t>Составление,     рассмотрение и утверждение бюджета на 2020 год и плановый период 2021-2022 годов :</a:t>
          </a:r>
          <a:endParaRPr lang="ru-RU" sz="1200" b="1" dirty="0"/>
        </a:p>
      </dgm:t>
    </dgm:pt>
    <dgm:pt modelId="{D99428E0-415C-4FEE-A62D-1E2F231F8355}" type="parTrans" cxnId="{B3C06AEA-512E-462E-A7BE-49E8C716B006}">
      <dgm:prSet/>
      <dgm:spPr/>
      <dgm:t>
        <a:bodyPr/>
        <a:lstStyle/>
        <a:p>
          <a:endParaRPr lang="ru-RU"/>
        </a:p>
      </dgm:t>
    </dgm:pt>
    <dgm:pt modelId="{0C32A25B-8C26-4510-AD1E-0207EC92C642}" type="sibTrans" cxnId="{B3C06AEA-512E-462E-A7BE-49E8C716B006}">
      <dgm:prSet/>
      <dgm:spPr/>
      <dgm:t>
        <a:bodyPr/>
        <a:lstStyle/>
        <a:p>
          <a:endParaRPr lang="ru-RU"/>
        </a:p>
      </dgm:t>
    </dgm:pt>
    <dgm:pt modelId="{F228A54D-CB29-4344-B860-24FF490F8DE3}">
      <dgm:prSet phldrT="[Текст]" custT="1"/>
      <dgm:spPr/>
      <dgm:t>
        <a:bodyPr/>
        <a:lstStyle/>
        <a:p>
          <a:pPr algn="l"/>
          <a:r>
            <a:rPr lang="ru-RU" sz="1000" b="1" dirty="0" smtClean="0"/>
            <a:t>Рассмотрение проекта бюджета:                                 • Проект бюджета на 2020 год и плановый период 2021-2022 годов рассмотрен  на публичных слушаниях 05.12.2019 года</a:t>
          </a:r>
          <a:r>
            <a:rPr lang="ru-RU" sz="1000" b="1" dirty="0" smtClean="0">
              <a:solidFill>
                <a:schemeClr val="tx1"/>
              </a:solidFill>
            </a:rPr>
            <a:t>; </a:t>
          </a:r>
          <a:r>
            <a:rPr lang="ru-RU" sz="1000" b="1" dirty="0" smtClean="0"/>
            <a:t>                          </a:t>
          </a:r>
          <a:endParaRPr lang="ru-RU" sz="1000" b="1" dirty="0">
            <a:solidFill>
              <a:srgbClr val="FF0000"/>
            </a:solidFill>
          </a:endParaRPr>
        </a:p>
      </dgm:t>
    </dgm:pt>
    <dgm:pt modelId="{1D799BE1-D857-4F8F-A1C8-79887DA5B25B}" type="parTrans" cxnId="{DB89A1BC-8427-43D3-B70E-2A4D4AE4AE8F}">
      <dgm:prSet/>
      <dgm:spPr/>
      <dgm:t>
        <a:bodyPr/>
        <a:lstStyle/>
        <a:p>
          <a:endParaRPr lang="ru-RU"/>
        </a:p>
      </dgm:t>
    </dgm:pt>
    <dgm:pt modelId="{C8CA587A-E977-4C3D-AFC1-D1C55913830A}" type="sibTrans" cxnId="{DB89A1BC-8427-43D3-B70E-2A4D4AE4AE8F}">
      <dgm:prSet/>
      <dgm:spPr/>
      <dgm:t>
        <a:bodyPr/>
        <a:lstStyle/>
        <a:p>
          <a:endParaRPr lang="ru-RU"/>
        </a:p>
      </dgm:t>
    </dgm:pt>
    <dgm:pt modelId="{5485B0F9-E52C-47D9-9F65-C57EF068A056}">
      <dgm:prSet phldrT="[Текст]" custT="1"/>
      <dgm:spPr/>
      <dgm:t>
        <a:bodyPr/>
        <a:lstStyle/>
        <a:p>
          <a:pPr algn="l"/>
          <a:r>
            <a:rPr lang="ru-RU" sz="1100" b="1" dirty="0" smtClean="0"/>
            <a:t>Утверждение бюджета:           Бюджет  ЗАТО </a:t>
          </a:r>
          <a:r>
            <a:rPr lang="ru-RU" sz="1100" b="1" dirty="0" err="1" smtClean="0"/>
            <a:t>Комаровский</a:t>
          </a:r>
          <a:r>
            <a:rPr lang="ru-RU" sz="1100" b="1" dirty="0" smtClean="0"/>
            <a:t> на 2020 год  и плановый период 2021 -2022 годов утвержден  23.12.2019</a:t>
          </a:r>
          <a:r>
            <a:rPr lang="ru-RU" sz="1100" b="1" dirty="0" smtClean="0">
              <a:solidFill>
                <a:srgbClr val="FF0000"/>
              </a:solidFill>
            </a:rPr>
            <a:t> </a:t>
          </a:r>
          <a:r>
            <a:rPr lang="ru-RU" sz="1100" b="1" dirty="0" smtClean="0"/>
            <a:t>года.   на заседании  Совета депутатов </a:t>
          </a:r>
        </a:p>
        <a:p>
          <a:pPr algn="l"/>
          <a:r>
            <a:rPr lang="ru-RU" sz="1100" b="1" dirty="0" smtClean="0"/>
            <a:t> ГО ЗАТО </a:t>
          </a:r>
        </a:p>
        <a:p>
          <a:pPr algn="l"/>
          <a:r>
            <a:rPr lang="ru-RU" sz="1100" b="1" dirty="0" err="1" smtClean="0"/>
            <a:t>Комаровский</a:t>
          </a:r>
          <a:r>
            <a:rPr lang="ru-RU" sz="1100" b="1" dirty="0" smtClean="0"/>
            <a:t> № 51/2</a:t>
          </a:r>
          <a:endParaRPr lang="ru-RU" sz="900" b="1" dirty="0"/>
        </a:p>
      </dgm:t>
    </dgm:pt>
    <dgm:pt modelId="{E69FEFCD-25B1-4525-BB9B-2989EE39C1AB}" type="parTrans" cxnId="{E7CE2502-C75D-456E-B992-8AD74D9B1392}">
      <dgm:prSet/>
      <dgm:spPr/>
      <dgm:t>
        <a:bodyPr/>
        <a:lstStyle/>
        <a:p>
          <a:endParaRPr lang="ru-RU"/>
        </a:p>
      </dgm:t>
    </dgm:pt>
    <dgm:pt modelId="{E291DCF0-D1A5-4B91-B3F0-C74CC232B715}" type="sibTrans" cxnId="{E7CE2502-C75D-456E-B992-8AD74D9B1392}">
      <dgm:prSet/>
      <dgm:spPr/>
      <dgm:t>
        <a:bodyPr/>
        <a:lstStyle/>
        <a:p>
          <a:endParaRPr lang="ru-RU"/>
        </a:p>
      </dgm:t>
    </dgm:pt>
    <dgm:pt modelId="{7313C0F6-F0F7-4360-8AB7-E70BE01CDEA4}">
      <dgm:prSet phldrT="[Текст]" custT="1"/>
      <dgm:spPr/>
      <dgm:t>
        <a:bodyPr/>
        <a:lstStyle/>
        <a:p>
          <a:pPr algn="l"/>
          <a:r>
            <a:rPr lang="ru-RU" sz="950" b="1" dirty="0" smtClean="0"/>
            <a:t>Составление проекта  бюджета:            Ответственные исполнители, порядок и сроки по составлению проекта бюджета определены  постановлением администрации  ЗАТО </a:t>
          </a:r>
          <a:r>
            <a:rPr lang="ru-RU" sz="950" b="1" dirty="0" err="1" smtClean="0"/>
            <a:t>Комаровский</a:t>
          </a:r>
          <a:r>
            <a:rPr lang="ru-RU" sz="950" b="1" dirty="0" smtClean="0"/>
            <a:t> от  28.06.2019 г</a:t>
          </a:r>
          <a:r>
            <a:rPr lang="ru-RU" sz="950" b="1" dirty="0" smtClean="0">
              <a:solidFill>
                <a:schemeClr val="tx1"/>
              </a:solidFill>
            </a:rPr>
            <a:t>. </a:t>
          </a:r>
        </a:p>
        <a:p>
          <a:pPr algn="l"/>
          <a:r>
            <a:rPr lang="ru-RU" sz="950" b="1" dirty="0" smtClean="0">
              <a:solidFill>
                <a:schemeClr val="tx1"/>
              </a:solidFill>
            </a:rPr>
            <a:t>№ 244п </a:t>
          </a:r>
          <a:r>
            <a:rPr lang="ru-RU" sz="950" b="1" dirty="0" smtClean="0"/>
            <a:t>Непосредственное составление проекта бюджета осуществляет финансовый отдел администрации  ГО ЗАТО </a:t>
          </a:r>
          <a:r>
            <a:rPr lang="ru-RU" sz="950" b="1" dirty="0" err="1" smtClean="0"/>
            <a:t>Комаровский</a:t>
          </a:r>
          <a:r>
            <a:rPr lang="ru-RU" sz="950" dirty="0" smtClean="0"/>
            <a:t>.</a:t>
          </a:r>
          <a:endParaRPr lang="ru-RU" sz="950" dirty="0"/>
        </a:p>
      </dgm:t>
    </dgm:pt>
    <dgm:pt modelId="{A06B82ED-7380-46CA-B4BA-BAD9A70BC011}" type="parTrans" cxnId="{F7D4693F-89B2-45AD-BBC4-FE614AF35A0D}">
      <dgm:prSet/>
      <dgm:spPr/>
      <dgm:t>
        <a:bodyPr/>
        <a:lstStyle/>
        <a:p>
          <a:endParaRPr lang="ru-RU"/>
        </a:p>
      </dgm:t>
    </dgm:pt>
    <dgm:pt modelId="{E3E1DCD6-E39A-48DB-B36C-DD054F641E76}" type="sibTrans" cxnId="{F7D4693F-89B2-45AD-BBC4-FE614AF35A0D}">
      <dgm:prSet/>
      <dgm:spPr/>
      <dgm:t>
        <a:bodyPr/>
        <a:lstStyle/>
        <a:p>
          <a:endParaRPr lang="ru-RU"/>
        </a:p>
      </dgm:t>
    </dgm:pt>
    <dgm:pt modelId="{BBD19C84-9FB6-433B-91A8-FA32421D12CE}" type="pres">
      <dgm:prSet presAssocID="{26DCAF89-3791-4FB4-9389-B5E6FD8E71D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67E37-66D4-456E-BF03-871A2F3A8EDC}" type="pres">
      <dgm:prSet presAssocID="{26DCAF89-3791-4FB4-9389-B5E6FD8E71D6}" presName="arrow" presStyleLbl="bgShp" presStyleIdx="0" presStyleCnt="1" custScaleX="115810"/>
      <dgm:spPr/>
      <dgm:t>
        <a:bodyPr/>
        <a:lstStyle/>
        <a:p>
          <a:endParaRPr lang="ru-RU"/>
        </a:p>
      </dgm:t>
    </dgm:pt>
    <dgm:pt modelId="{F46780A7-9DEA-4BF3-956C-5D1DB3CCF1A2}" type="pres">
      <dgm:prSet presAssocID="{26DCAF89-3791-4FB4-9389-B5E6FD8E71D6}" presName="linearProcess" presStyleCnt="0"/>
      <dgm:spPr/>
      <dgm:t>
        <a:bodyPr/>
        <a:lstStyle/>
        <a:p>
          <a:endParaRPr lang="ru-RU"/>
        </a:p>
      </dgm:t>
    </dgm:pt>
    <dgm:pt modelId="{68E40FEF-54FB-4378-AF6C-D3F7F81E2580}" type="pres">
      <dgm:prSet presAssocID="{DDE55D2D-400E-4E92-9F21-A757C5F160F2}" presName="textNode" presStyleLbl="node1" presStyleIdx="0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B5C6B-0B04-4D00-956B-AB986D6F5036}" type="pres">
      <dgm:prSet presAssocID="{0C32A25B-8C26-4510-AD1E-0207EC92C642}" presName="sibTrans" presStyleCnt="0"/>
      <dgm:spPr/>
      <dgm:t>
        <a:bodyPr/>
        <a:lstStyle/>
        <a:p>
          <a:endParaRPr lang="ru-RU"/>
        </a:p>
      </dgm:t>
    </dgm:pt>
    <dgm:pt modelId="{930161AD-1723-4013-8A63-BCF5BFF154FB}" type="pres">
      <dgm:prSet presAssocID="{7313C0F6-F0F7-4360-8AB7-E70BE01CDEA4}" presName="textNode" presStyleLbl="node1" presStyleIdx="1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313C8-F4F1-47C1-AC5F-0731F0FAA030}" type="pres">
      <dgm:prSet presAssocID="{E3E1DCD6-E39A-48DB-B36C-DD054F641E76}" presName="sibTrans" presStyleCnt="0"/>
      <dgm:spPr/>
      <dgm:t>
        <a:bodyPr/>
        <a:lstStyle/>
        <a:p>
          <a:endParaRPr lang="ru-RU"/>
        </a:p>
      </dgm:t>
    </dgm:pt>
    <dgm:pt modelId="{983EE832-B493-480C-9840-C06BDCE9AAAB}" type="pres">
      <dgm:prSet presAssocID="{F228A54D-CB29-4344-B860-24FF490F8DE3}" presName="textNode" presStyleLbl="node1" presStyleIdx="2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58843-432C-4DB7-BEBF-91C6F4C19D06}" type="pres">
      <dgm:prSet presAssocID="{C8CA587A-E977-4C3D-AFC1-D1C55913830A}" presName="sibTrans" presStyleCnt="0"/>
      <dgm:spPr/>
      <dgm:t>
        <a:bodyPr/>
        <a:lstStyle/>
        <a:p>
          <a:endParaRPr lang="ru-RU"/>
        </a:p>
      </dgm:t>
    </dgm:pt>
    <dgm:pt modelId="{C1CE074A-1E31-4BFA-9D1E-4F685CA2C827}" type="pres">
      <dgm:prSet presAssocID="{5485B0F9-E52C-47D9-9F65-C57EF068A056}" presName="textNode" presStyleLbl="node1" presStyleIdx="3" presStyleCnt="4" custScaleY="20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B20CD2-D3BE-4FF1-AB8F-D6EA0351E2C3}" type="presOf" srcId="{DDE55D2D-400E-4E92-9F21-A757C5F160F2}" destId="{68E40FEF-54FB-4378-AF6C-D3F7F81E2580}" srcOrd="0" destOrd="0" presId="urn:microsoft.com/office/officeart/2005/8/layout/hProcess9"/>
    <dgm:cxn modelId="{17C639D2-F0D3-4E74-8819-E2B7BCD21282}" type="presOf" srcId="{26DCAF89-3791-4FB4-9389-B5E6FD8E71D6}" destId="{BBD19C84-9FB6-433B-91A8-FA32421D12CE}" srcOrd="0" destOrd="0" presId="urn:microsoft.com/office/officeart/2005/8/layout/hProcess9"/>
    <dgm:cxn modelId="{B3C06AEA-512E-462E-A7BE-49E8C716B006}" srcId="{26DCAF89-3791-4FB4-9389-B5E6FD8E71D6}" destId="{DDE55D2D-400E-4E92-9F21-A757C5F160F2}" srcOrd="0" destOrd="0" parTransId="{D99428E0-415C-4FEE-A62D-1E2F231F8355}" sibTransId="{0C32A25B-8C26-4510-AD1E-0207EC92C642}"/>
    <dgm:cxn modelId="{F7D4693F-89B2-45AD-BBC4-FE614AF35A0D}" srcId="{26DCAF89-3791-4FB4-9389-B5E6FD8E71D6}" destId="{7313C0F6-F0F7-4360-8AB7-E70BE01CDEA4}" srcOrd="1" destOrd="0" parTransId="{A06B82ED-7380-46CA-B4BA-BAD9A70BC011}" sibTransId="{E3E1DCD6-E39A-48DB-B36C-DD054F641E76}"/>
    <dgm:cxn modelId="{1515AA97-6270-4329-BD5C-68808482EEFD}" type="presOf" srcId="{5485B0F9-E52C-47D9-9F65-C57EF068A056}" destId="{C1CE074A-1E31-4BFA-9D1E-4F685CA2C827}" srcOrd="0" destOrd="0" presId="urn:microsoft.com/office/officeart/2005/8/layout/hProcess9"/>
    <dgm:cxn modelId="{E7CE2502-C75D-456E-B992-8AD74D9B1392}" srcId="{26DCAF89-3791-4FB4-9389-B5E6FD8E71D6}" destId="{5485B0F9-E52C-47D9-9F65-C57EF068A056}" srcOrd="3" destOrd="0" parTransId="{E69FEFCD-25B1-4525-BB9B-2989EE39C1AB}" sibTransId="{E291DCF0-D1A5-4B91-B3F0-C74CC232B715}"/>
    <dgm:cxn modelId="{85697958-F0B5-4448-818C-795788668B84}" type="presOf" srcId="{F228A54D-CB29-4344-B860-24FF490F8DE3}" destId="{983EE832-B493-480C-9840-C06BDCE9AAAB}" srcOrd="0" destOrd="0" presId="urn:microsoft.com/office/officeart/2005/8/layout/hProcess9"/>
    <dgm:cxn modelId="{DB89A1BC-8427-43D3-B70E-2A4D4AE4AE8F}" srcId="{26DCAF89-3791-4FB4-9389-B5E6FD8E71D6}" destId="{F228A54D-CB29-4344-B860-24FF490F8DE3}" srcOrd="2" destOrd="0" parTransId="{1D799BE1-D857-4F8F-A1C8-79887DA5B25B}" sibTransId="{C8CA587A-E977-4C3D-AFC1-D1C55913830A}"/>
    <dgm:cxn modelId="{E67D6724-3137-45F9-88E9-625A81BDF55B}" type="presOf" srcId="{7313C0F6-F0F7-4360-8AB7-E70BE01CDEA4}" destId="{930161AD-1723-4013-8A63-BCF5BFF154FB}" srcOrd="0" destOrd="0" presId="urn:microsoft.com/office/officeart/2005/8/layout/hProcess9"/>
    <dgm:cxn modelId="{8952B3CA-2C43-46B4-A9D8-D5CD788DE414}" type="presParOf" srcId="{BBD19C84-9FB6-433B-91A8-FA32421D12CE}" destId="{44067E37-66D4-456E-BF03-871A2F3A8EDC}" srcOrd="0" destOrd="0" presId="urn:microsoft.com/office/officeart/2005/8/layout/hProcess9"/>
    <dgm:cxn modelId="{77BDE575-07AD-45B5-9B98-C655DB8BE15F}" type="presParOf" srcId="{BBD19C84-9FB6-433B-91A8-FA32421D12CE}" destId="{F46780A7-9DEA-4BF3-956C-5D1DB3CCF1A2}" srcOrd="1" destOrd="0" presId="urn:microsoft.com/office/officeart/2005/8/layout/hProcess9"/>
    <dgm:cxn modelId="{C6BD48BF-8F67-480C-9520-0DA4B53FF44B}" type="presParOf" srcId="{F46780A7-9DEA-4BF3-956C-5D1DB3CCF1A2}" destId="{68E40FEF-54FB-4378-AF6C-D3F7F81E2580}" srcOrd="0" destOrd="0" presId="urn:microsoft.com/office/officeart/2005/8/layout/hProcess9"/>
    <dgm:cxn modelId="{350DD378-74D7-47E4-AB7B-54A4681920FB}" type="presParOf" srcId="{F46780A7-9DEA-4BF3-956C-5D1DB3CCF1A2}" destId="{6E1B5C6B-0B04-4D00-956B-AB986D6F5036}" srcOrd="1" destOrd="0" presId="urn:microsoft.com/office/officeart/2005/8/layout/hProcess9"/>
    <dgm:cxn modelId="{ABE858F5-D1E9-403A-A436-298A9EA34151}" type="presParOf" srcId="{F46780A7-9DEA-4BF3-956C-5D1DB3CCF1A2}" destId="{930161AD-1723-4013-8A63-BCF5BFF154FB}" srcOrd="2" destOrd="0" presId="urn:microsoft.com/office/officeart/2005/8/layout/hProcess9"/>
    <dgm:cxn modelId="{98D5949F-2F71-43F4-A36C-F73E9185B6AB}" type="presParOf" srcId="{F46780A7-9DEA-4BF3-956C-5D1DB3CCF1A2}" destId="{F43313C8-F4F1-47C1-AC5F-0731F0FAA030}" srcOrd="3" destOrd="0" presId="urn:microsoft.com/office/officeart/2005/8/layout/hProcess9"/>
    <dgm:cxn modelId="{BCD8F0CA-25C6-407F-BD42-4AAB8BC45490}" type="presParOf" srcId="{F46780A7-9DEA-4BF3-956C-5D1DB3CCF1A2}" destId="{983EE832-B493-480C-9840-C06BDCE9AAAB}" srcOrd="4" destOrd="0" presId="urn:microsoft.com/office/officeart/2005/8/layout/hProcess9"/>
    <dgm:cxn modelId="{E55E942D-6871-4D56-A5C8-4B26C1712458}" type="presParOf" srcId="{F46780A7-9DEA-4BF3-956C-5D1DB3CCF1A2}" destId="{26A58843-432C-4DB7-BEBF-91C6F4C19D06}" srcOrd="5" destOrd="0" presId="urn:microsoft.com/office/officeart/2005/8/layout/hProcess9"/>
    <dgm:cxn modelId="{C4583216-049F-4D93-BE5C-E59CFD7489DD}" type="presParOf" srcId="{F46780A7-9DEA-4BF3-956C-5D1DB3CCF1A2}" destId="{C1CE074A-1E31-4BFA-9D1E-4F685CA2C827}" srcOrd="6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F37CF7-E213-4253-A351-53930B8F34AA}" type="doc">
      <dgm:prSet loTypeId="urn:microsoft.com/office/officeart/2005/8/layout/vList5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71251B1-6A9A-4D56-AFBF-F5EF680C0F45}">
      <dgm:prSet phldrT="[Текст]"/>
      <dgm:spPr/>
      <dgm:t>
        <a:bodyPr/>
        <a:lstStyle/>
        <a:p>
          <a:r>
            <a:rPr lang="ru-RU" b="1" dirty="0" smtClean="0"/>
            <a:t>Налоговые доходы </a:t>
          </a:r>
          <a:endParaRPr lang="ru-RU" b="1" dirty="0"/>
        </a:p>
      </dgm:t>
    </dgm:pt>
    <dgm:pt modelId="{F3376288-D4A3-4FD5-983D-B1ABB0886EEA}" type="parTrans" cxnId="{495FE7AD-77C9-4ED9-B13D-3988243099F1}">
      <dgm:prSet/>
      <dgm:spPr/>
      <dgm:t>
        <a:bodyPr/>
        <a:lstStyle/>
        <a:p>
          <a:endParaRPr lang="ru-RU"/>
        </a:p>
      </dgm:t>
    </dgm:pt>
    <dgm:pt modelId="{90EF1EB3-A104-4D1E-BA26-B92218254E5E}" type="sibTrans" cxnId="{495FE7AD-77C9-4ED9-B13D-3988243099F1}">
      <dgm:prSet/>
      <dgm:spPr/>
      <dgm:t>
        <a:bodyPr/>
        <a:lstStyle/>
        <a:p>
          <a:endParaRPr lang="ru-RU"/>
        </a:p>
      </dgm:t>
    </dgm:pt>
    <dgm:pt modelId="{2D345EDC-6F94-4FDA-9F81-55C6FBA30CD6}">
      <dgm:prSet phldrT="[Текст]" custT="1"/>
      <dgm:spPr/>
      <dgm:t>
        <a:bodyPr/>
        <a:lstStyle/>
        <a:p>
          <a:r>
            <a:rPr lang="ru-RU" sz="1300" b="1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Оренбургской области и  решениями Совета  депутатов ГО ЗАТО </a:t>
          </a:r>
          <a:r>
            <a:rPr lang="ru-RU" sz="1300" b="1" dirty="0" err="1" smtClean="0"/>
            <a:t>Комаровский</a:t>
          </a:r>
          <a:endParaRPr lang="ru-RU" sz="1300" b="1" dirty="0"/>
        </a:p>
      </dgm:t>
    </dgm:pt>
    <dgm:pt modelId="{9767BF48-7304-4156-A013-0F54D78CDEC2}" type="parTrans" cxnId="{305F36AE-03C7-4641-939D-B288FE5B6D77}">
      <dgm:prSet/>
      <dgm:spPr/>
      <dgm:t>
        <a:bodyPr/>
        <a:lstStyle/>
        <a:p>
          <a:endParaRPr lang="ru-RU"/>
        </a:p>
      </dgm:t>
    </dgm:pt>
    <dgm:pt modelId="{4D64247D-5BCD-45D4-A199-BE4B5B38BB3E}" type="sibTrans" cxnId="{305F36AE-03C7-4641-939D-B288FE5B6D77}">
      <dgm:prSet/>
      <dgm:spPr/>
      <dgm:t>
        <a:bodyPr/>
        <a:lstStyle/>
        <a:p>
          <a:endParaRPr lang="ru-RU"/>
        </a:p>
      </dgm:t>
    </dgm:pt>
    <dgm:pt modelId="{C530E17B-6D84-467E-9F47-2F6A9E7FD93C}">
      <dgm:prSet phldrT="[Текст]"/>
      <dgm:spPr/>
      <dgm:t>
        <a:bodyPr/>
        <a:lstStyle/>
        <a:p>
          <a:r>
            <a:rPr lang="ru-RU" b="1" dirty="0" smtClean="0"/>
            <a:t>Неналоговые доходы </a:t>
          </a:r>
          <a:endParaRPr lang="ru-RU" b="1" dirty="0"/>
        </a:p>
      </dgm:t>
    </dgm:pt>
    <dgm:pt modelId="{25CEEB1C-F157-4A7C-8B8B-6D1BA4C5C4BB}" type="parTrans" cxnId="{C117579F-E28A-4D30-8383-434A4DC540CA}">
      <dgm:prSet/>
      <dgm:spPr/>
      <dgm:t>
        <a:bodyPr/>
        <a:lstStyle/>
        <a:p>
          <a:endParaRPr lang="ru-RU"/>
        </a:p>
      </dgm:t>
    </dgm:pt>
    <dgm:pt modelId="{F29E2A8A-0547-48ED-8A75-0FE5DFA6ACCA}" type="sibTrans" cxnId="{C117579F-E28A-4D30-8383-434A4DC540CA}">
      <dgm:prSet/>
      <dgm:spPr/>
      <dgm:t>
        <a:bodyPr/>
        <a:lstStyle/>
        <a:p>
          <a:endParaRPr lang="ru-RU"/>
        </a:p>
      </dgm:t>
    </dgm:pt>
    <dgm:pt modelId="{243424E2-816E-46D2-98E2-CF5634344A06}">
      <dgm:prSet phldrT="[Текст]" custT="1"/>
      <dgm:spPr/>
      <dgm:t>
        <a:bodyPr/>
        <a:lstStyle/>
        <a:p>
          <a:r>
            <a:rPr lang="ru-RU" sz="1300" b="1" dirty="0" smtClean="0"/>
            <a:t>Платежи, которые включают в себя:</a:t>
          </a:r>
          <a:endParaRPr lang="ru-RU" sz="1300" b="1" dirty="0"/>
        </a:p>
      </dgm:t>
    </dgm:pt>
    <dgm:pt modelId="{6EB98F6D-10E9-4EE0-A84F-BB34DBD465BD}" type="parTrans" cxnId="{7BC4C2F7-10F9-48BC-86D9-76F40FFC5E00}">
      <dgm:prSet/>
      <dgm:spPr/>
      <dgm:t>
        <a:bodyPr/>
        <a:lstStyle/>
        <a:p>
          <a:endParaRPr lang="ru-RU"/>
        </a:p>
      </dgm:t>
    </dgm:pt>
    <dgm:pt modelId="{4F15CA86-C0F3-4963-91A5-1C37015B64AA}" type="sibTrans" cxnId="{7BC4C2F7-10F9-48BC-86D9-76F40FFC5E00}">
      <dgm:prSet/>
      <dgm:spPr/>
      <dgm:t>
        <a:bodyPr/>
        <a:lstStyle/>
        <a:p>
          <a:endParaRPr lang="ru-RU"/>
        </a:p>
      </dgm:t>
    </dgm:pt>
    <dgm:pt modelId="{4C535BAE-30B0-4929-AC76-76D99FF102F7}">
      <dgm:prSet/>
      <dgm:spPr/>
      <dgm:t>
        <a:bodyPr/>
        <a:lstStyle/>
        <a:p>
          <a:r>
            <a:rPr lang="ru-RU" b="1" dirty="0" smtClean="0"/>
            <a:t>Безвозмездные  поступления</a:t>
          </a:r>
          <a:endParaRPr lang="ru-RU" b="1" dirty="0"/>
        </a:p>
      </dgm:t>
    </dgm:pt>
    <dgm:pt modelId="{4381758F-A0DD-48C1-8D9D-43B726E178F0}" type="parTrans" cxnId="{E8D00EE5-759F-41C2-BC5A-BAFA39481F45}">
      <dgm:prSet/>
      <dgm:spPr/>
      <dgm:t>
        <a:bodyPr/>
        <a:lstStyle/>
        <a:p>
          <a:endParaRPr lang="ru-RU"/>
        </a:p>
      </dgm:t>
    </dgm:pt>
    <dgm:pt modelId="{88F97703-64D9-4207-B2C1-EB5D0207EB24}" type="sibTrans" cxnId="{E8D00EE5-759F-41C2-BC5A-BAFA39481F45}">
      <dgm:prSet/>
      <dgm:spPr/>
      <dgm:t>
        <a:bodyPr/>
        <a:lstStyle/>
        <a:p>
          <a:endParaRPr lang="ru-RU"/>
        </a:p>
      </dgm:t>
    </dgm:pt>
    <dgm:pt modelId="{A7348DF4-2183-45B3-AAA4-D1A7B1D5BC72}">
      <dgm:prSet phldrT="[Текст]" custT="1"/>
      <dgm:spPr/>
      <dgm:t>
        <a:bodyPr/>
        <a:lstStyle/>
        <a:p>
          <a:r>
            <a:rPr lang="ru-RU" sz="1300" b="1" dirty="0" smtClean="0"/>
            <a:t> доходы от использования и продажи муниципального имущества;  </a:t>
          </a:r>
          <a:endParaRPr lang="ru-RU" sz="1300" b="1" dirty="0"/>
        </a:p>
      </dgm:t>
    </dgm:pt>
    <dgm:pt modelId="{A79B06D2-2524-4357-A377-1526D877E768}" type="parTrans" cxnId="{8FE41DCC-F0A9-473C-997E-1CD07812F804}">
      <dgm:prSet/>
      <dgm:spPr/>
      <dgm:t>
        <a:bodyPr/>
        <a:lstStyle/>
        <a:p>
          <a:endParaRPr lang="ru-RU"/>
        </a:p>
      </dgm:t>
    </dgm:pt>
    <dgm:pt modelId="{607422F8-79F4-4A44-B808-3D0B36EBACF2}" type="sibTrans" cxnId="{8FE41DCC-F0A9-473C-997E-1CD07812F804}">
      <dgm:prSet/>
      <dgm:spPr/>
      <dgm:t>
        <a:bodyPr/>
        <a:lstStyle/>
        <a:p>
          <a:endParaRPr lang="ru-RU"/>
        </a:p>
      </dgm:t>
    </dgm:pt>
    <dgm:pt modelId="{C6B7149E-AB1B-4AC6-8465-3B334F7D18D2}">
      <dgm:prSet phldrT="[Текст]" custT="1"/>
      <dgm:spPr/>
      <dgm:t>
        <a:bodyPr/>
        <a:lstStyle/>
        <a:p>
          <a:r>
            <a:rPr lang="ru-RU" sz="1300" b="1" dirty="0" smtClean="0"/>
            <a:t> штрафы за нарушение законодательства; </a:t>
          </a:r>
          <a:endParaRPr lang="ru-RU" sz="1300" b="1" dirty="0"/>
        </a:p>
      </dgm:t>
    </dgm:pt>
    <dgm:pt modelId="{CB2321A6-71F6-41F9-9076-E63DE65098CE}" type="parTrans" cxnId="{57896533-1A85-45EF-8FA2-3331FBA93AF1}">
      <dgm:prSet/>
      <dgm:spPr/>
      <dgm:t>
        <a:bodyPr/>
        <a:lstStyle/>
        <a:p>
          <a:endParaRPr lang="ru-RU"/>
        </a:p>
      </dgm:t>
    </dgm:pt>
    <dgm:pt modelId="{D1A1EF72-90E1-45B3-8501-BF5921E62EB5}" type="sibTrans" cxnId="{57896533-1A85-45EF-8FA2-3331FBA93AF1}">
      <dgm:prSet/>
      <dgm:spPr/>
      <dgm:t>
        <a:bodyPr/>
        <a:lstStyle/>
        <a:p>
          <a:endParaRPr lang="ru-RU"/>
        </a:p>
      </dgm:t>
    </dgm:pt>
    <dgm:pt modelId="{A395B93E-7134-427C-ACB1-8EA428244142}">
      <dgm:prSet phldrT="[Текст]" custT="1"/>
      <dgm:spPr/>
      <dgm:t>
        <a:bodyPr/>
        <a:lstStyle/>
        <a:p>
          <a:r>
            <a:rPr lang="ru-RU" sz="1300" b="1" dirty="0" smtClean="0"/>
            <a:t> иные неналоговые доходы </a:t>
          </a:r>
          <a:endParaRPr lang="ru-RU" sz="1300" b="1" dirty="0"/>
        </a:p>
      </dgm:t>
    </dgm:pt>
    <dgm:pt modelId="{EAE645EB-8B85-493C-AB0D-ADF66C46E91E}" type="parTrans" cxnId="{03F9E282-BB9D-40A8-86F0-3EC49DC57D2A}">
      <dgm:prSet/>
      <dgm:spPr/>
      <dgm:t>
        <a:bodyPr/>
        <a:lstStyle/>
        <a:p>
          <a:endParaRPr lang="ru-RU"/>
        </a:p>
      </dgm:t>
    </dgm:pt>
    <dgm:pt modelId="{143AECA3-DECD-4C63-AD43-84D385397B4A}" type="sibTrans" cxnId="{03F9E282-BB9D-40A8-86F0-3EC49DC57D2A}">
      <dgm:prSet/>
      <dgm:spPr/>
      <dgm:t>
        <a:bodyPr/>
        <a:lstStyle/>
        <a:p>
          <a:endParaRPr lang="ru-RU"/>
        </a:p>
      </dgm:t>
    </dgm:pt>
    <dgm:pt modelId="{AD31EC55-B99A-417B-9777-E56DD7A507AF}">
      <dgm:prSet custT="1"/>
      <dgm:spPr/>
      <dgm:t>
        <a:bodyPr/>
        <a:lstStyle/>
        <a:p>
          <a:r>
            <a:rPr lang="ru-RU" sz="1300" b="1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dirty="0"/>
        </a:p>
      </dgm:t>
    </dgm:pt>
    <dgm:pt modelId="{3D2D8F5C-2288-4856-B971-8997F8CE7937}" type="parTrans" cxnId="{644FD4CE-112D-42D4-B51B-DA286A5CA434}">
      <dgm:prSet/>
      <dgm:spPr/>
      <dgm:t>
        <a:bodyPr/>
        <a:lstStyle/>
        <a:p>
          <a:endParaRPr lang="ru-RU"/>
        </a:p>
      </dgm:t>
    </dgm:pt>
    <dgm:pt modelId="{45EF7254-D608-4FD5-977D-87FF98B846B3}" type="sibTrans" cxnId="{644FD4CE-112D-42D4-B51B-DA286A5CA434}">
      <dgm:prSet/>
      <dgm:spPr/>
      <dgm:t>
        <a:bodyPr/>
        <a:lstStyle/>
        <a:p>
          <a:endParaRPr lang="ru-RU"/>
        </a:p>
      </dgm:t>
    </dgm:pt>
    <dgm:pt modelId="{927FB6A9-0E3F-426B-9C78-5794823A8537}" type="pres">
      <dgm:prSet presAssocID="{F4F37CF7-E213-4253-A351-53930B8F34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6CF41B-2030-4A36-B48C-887AF592BA75}" type="pres">
      <dgm:prSet presAssocID="{871251B1-6A9A-4D56-AFBF-F5EF680C0F45}" presName="linNode" presStyleCnt="0"/>
      <dgm:spPr/>
    </dgm:pt>
    <dgm:pt modelId="{A3A62E5E-3C52-4A8F-91E3-348CEF69830C}" type="pres">
      <dgm:prSet presAssocID="{871251B1-6A9A-4D56-AFBF-F5EF680C0F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86396-24EC-465A-A70D-5905AF333CF2}" type="pres">
      <dgm:prSet presAssocID="{871251B1-6A9A-4D56-AFBF-F5EF680C0F45}" presName="descendantText" presStyleLbl="alignAccFollowNode1" presStyleIdx="0" presStyleCnt="3" custScaleY="117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AA3A0-8F32-486C-9D8A-2C0E79D7FE23}" type="pres">
      <dgm:prSet presAssocID="{90EF1EB3-A104-4D1E-BA26-B92218254E5E}" presName="sp" presStyleCnt="0"/>
      <dgm:spPr/>
    </dgm:pt>
    <dgm:pt modelId="{2E1D4032-30A3-4941-834C-C1F63E67CD6C}" type="pres">
      <dgm:prSet presAssocID="{C530E17B-6D84-467E-9F47-2F6A9E7FD93C}" presName="linNode" presStyleCnt="0"/>
      <dgm:spPr/>
    </dgm:pt>
    <dgm:pt modelId="{5F7B11CF-BE84-4E8A-9FAB-F6EDA6DCB3F3}" type="pres">
      <dgm:prSet presAssocID="{C530E17B-6D84-467E-9F47-2F6A9E7FD93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C523F-0925-4946-BCF3-A2F2F3716D39}" type="pres">
      <dgm:prSet presAssocID="{C530E17B-6D84-467E-9F47-2F6A9E7FD93C}" presName="descendantText" presStyleLbl="alignAccFollowNode1" presStyleIdx="1" presStyleCnt="3" custScaleY="121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6722C-ED0A-4B3D-B0E0-3C0FB341674B}" type="pres">
      <dgm:prSet presAssocID="{F29E2A8A-0547-48ED-8A75-0FE5DFA6ACCA}" presName="sp" presStyleCnt="0"/>
      <dgm:spPr/>
    </dgm:pt>
    <dgm:pt modelId="{A13EE609-18B3-42C4-9E7E-B411D5838AE5}" type="pres">
      <dgm:prSet presAssocID="{4C535BAE-30B0-4929-AC76-76D99FF102F7}" presName="linNode" presStyleCnt="0"/>
      <dgm:spPr/>
    </dgm:pt>
    <dgm:pt modelId="{16D9FC60-E884-4217-9B64-E773BC8BD63A}" type="pres">
      <dgm:prSet presAssocID="{4C535BAE-30B0-4929-AC76-76D99FF102F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82A4B-32B9-44D1-9EF8-7458D27BF67A}" type="pres">
      <dgm:prSet presAssocID="{4C535BAE-30B0-4929-AC76-76D99FF102F7}" presName="descendantText" presStyleLbl="alignAccFollowNode1" presStyleIdx="2" presStyleCnt="3" custScaleY="113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616950-56F5-4408-9B76-240AD14CE1C3}" type="presOf" srcId="{243424E2-816E-46D2-98E2-CF5634344A06}" destId="{BBBC523F-0925-4946-BCF3-A2F2F3716D39}" srcOrd="0" destOrd="0" presId="urn:microsoft.com/office/officeart/2005/8/layout/vList5"/>
    <dgm:cxn modelId="{82893BC8-CA1F-490B-8E8A-21D1BF62D758}" type="presOf" srcId="{2D345EDC-6F94-4FDA-9F81-55C6FBA30CD6}" destId="{30786396-24EC-465A-A70D-5905AF333CF2}" srcOrd="0" destOrd="0" presId="urn:microsoft.com/office/officeart/2005/8/layout/vList5"/>
    <dgm:cxn modelId="{7BC4C2F7-10F9-48BC-86D9-76F40FFC5E00}" srcId="{C530E17B-6D84-467E-9F47-2F6A9E7FD93C}" destId="{243424E2-816E-46D2-98E2-CF5634344A06}" srcOrd="0" destOrd="0" parTransId="{6EB98F6D-10E9-4EE0-A84F-BB34DBD465BD}" sibTransId="{4F15CA86-C0F3-4963-91A5-1C37015B64AA}"/>
    <dgm:cxn modelId="{886F494A-5022-4A7F-9D48-45E2D9721E8C}" type="presOf" srcId="{C6B7149E-AB1B-4AC6-8465-3B334F7D18D2}" destId="{BBBC523F-0925-4946-BCF3-A2F2F3716D39}" srcOrd="0" destOrd="2" presId="urn:microsoft.com/office/officeart/2005/8/layout/vList5"/>
    <dgm:cxn modelId="{644FD4CE-112D-42D4-B51B-DA286A5CA434}" srcId="{4C535BAE-30B0-4929-AC76-76D99FF102F7}" destId="{AD31EC55-B99A-417B-9777-E56DD7A507AF}" srcOrd="0" destOrd="0" parTransId="{3D2D8F5C-2288-4856-B971-8997F8CE7937}" sibTransId="{45EF7254-D608-4FD5-977D-87FF98B846B3}"/>
    <dgm:cxn modelId="{D0F636A9-36B4-4C6E-B8E0-39EA5D349FDF}" type="presOf" srcId="{A7348DF4-2183-45B3-AAA4-D1A7B1D5BC72}" destId="{BBBC523F-0925-4946-BCF3-A2F2F3716D39}" srcOrd="0" destOrd="1" presId="urn:microsoft.com/office/officeart/2005/8/layout/vList5"/>
    <dgm:cxn modelId="{BCFDD438-01FF-4116-B99D-D01796FC17F5}" type="presOf" srcId="{A395B93E-7134-427C-ACB1-8EA428244142}" destId="{BBBC523F-0925-4946-BCF3-A2F2F3716D39}" srcOrd="0" destOrd="3" presId="urn:microsoft.com/office/officeart/2005/8/layout/vList5"/>
    <dgm:cxn modelId="{C117579F-E28A-4D30-8383-434A4DC540CA}" srcId="{F4F37CF7-E213-4253-A351-53930B8F34AA}" destId="{C530E17B-6D84-467E-9F47-2F6A9E7FD93C}" srcOrd="1" destOrd="0" parTransId="{25CEEB1C-F157-4A7C-8B8B-6D1BA4C5C4BB}" sibTransId="{F29E2A8A-0547-48ED-8A75-0FE5DFA6ACCA}"/>
    <dgm:cxn modelId="{25074509-4D02-461E-B99D-97C335215C2F}" type="presOf" srcId="{4C535BAE-30B0-4929-AC76-76D99FF102F7}" destId="{16D9FC60-E884-4217-9B64-E773BC8BD63A}" srcOrd="0" destOrd="0" presId="urn:microsoft.com/office/officeart/2005/8/layout/vList5"/>
    <dgm:cxn modelId="{EEC94ADE-5AFF-40F6-A37F-406181580FCB}" type="presOf" srcId="{C530E17B-6D84-467E-9F47-2F6A9E7FD93C}" destId="{5F7B11CF-BE84-4E8A-9FAB-F6EDA6DCB3F3}" srcOrd="0" destOrd="0" presId="urn:microsoft.com/office/officeart/2005/8/layout/vList5"/>
    <dgm:cxn modelId="{89931A61-BC99-4093-A963-D4C7C10E0DE2}" type="presOf" srcId="{AD31EC55-B99A-417B-9777-E56DD7A507AF}" destId="{26D82A4B-32B9-44D1-9EF8-7458D27BF67A}" srcOrd="0" destOrd="0" presId="urn:microsoft.com/office/officeart/2005/8/layout/vList5"/>
    <dgm:cxn modelId="{495FE7AD-77C9-4ED9-B13D-3988243099F1}" srcId="{F4F37CF7-E213-4253-A351-53930B8F34AA}" destId="{871251B1-6A9A-4D56-AFBF-F5EF680C0F45}" srcOrd="0" destOrd="0" parTransId="{F3376288-D4A3-4FD5-983D-B1ABB0886EEA}" sibTransId="{90EF1EB3-A104-4D1E-BA26-B92218254E5E}"/>
    <dgm:cxn modelId="{9E63CCC8-4CEF-47C8-A549-52D030038577}" type="presOf" srcId="{871251B1-6A9A-4D56-AFBF-F5EF680C0F45}" destId="{A3A62E5E-3C52-4A8F-91E3-348CEF69830C}" srcOrd="0" destOrd="0" presId="urn:microsoft.com/office/officeart/2005/8/layout/vList5"/>
    <dgm:cxn modelId="{03F9E282-BB9D-40A8-86F0-3EC49DC57D2A}" srcId="{C530E17B-6D84-467E-9F47-2F6A9E7FD93C}" destId="{A395B93E-7134-427C-ACB1-8EA428244142}" srcOrd="3" destOrd="0" parTransId="{EAE645EB-8B85-493C-AB0D-ADF66C46E91E}" sibTransId="{143AECA3-DECD-4C63-AD43-84D385397B4A}"/>
    <dgm:cxn modelId="{17DAFD64-1B7A-41D5-94EB-E15D92370E84}" type="presOf" srcId="{F4F37CF7-E213-4253-A351-53930B8F34AA}" destId="{927FB6A9-0E3F-426B-9C78-5794823A8537}" srcOrd="0" destOrd="0" presId="urn:microsoft.com/office/officeart/2005/8/layout/vList5"/>
    <dgm:cxn modelId="{305F36AE-03C7-4641-939D-B288FE5B6D77}" srcId="{871251B1-6A9A-4D56-AFBF-F5EF680C0F45}" destId="{2D345EDC-6F94-4FDA-9F81-55C6FBA30CD6}" srcOrd="0" destOrd="0" parTransId="{9767BF48-7304-4156-A013-0F54D78CDEC2}" sibTransId="{4D64247D-5BCD-45D4-A199-BE4B5B38BB3E}"/>
    <dgm:cxn modelId="{E8D00EE5-759F-41C2-BC5A-BAFA39481F45}" srcId="{F4F37CF7-E213-4253-A351-53930B8F34AA}" destId="{4C535BAE-30B0-4929-AC76-76D99FF102F7}" srcOrd="2" destOrd="0" parTransId="{4381758F-A0DD-48C1-8D9D-43B726E178F0}" sibTransId="{88F97703-64D9-4207-B2C1-EB5D0207EB24}"/>
    <dgm:cxn modelId="{8FE41DCC-F0A9-473C-997E-1CD07812F804}" srcId="{C530E17B-6D84-467E-9F47-2F6A9E7FD93C}" destId="{A7348DF4-2183-45B3-AAA4-D1A7B1D5BC72}" srcOrd="1" destOrd="0" parTransId="{A79B06D2-2524-4357-A377-1526D877E768}" sibTransId="{607422F8-79F4-4A44-B808-3D0B36EBACF2}"/>
    <dgm:cxn modelId="{57896533-1A85-45EF-8FA2-3331FBA93AF1}" srcId="{C530E17B-6D84-467E-9F47-2F6A9E7FD93C}" destId="{C6B7149E-AB1B-4AC6-8465-3B334F7D18D2}" srcOrd="2" destOrd="0" parTransId="{CB2321A6-71F6-41F9-9076-E63DE65098CE}" sibTransId="{D1A1EF72-90E1-45B3-8501-BF5921E62EB5}"/>
    <dgm:cxn modelId="{B969FB8C-A807-4237-8CF4-96286346FC06}" type="presParOf" srcId="{927FB6A9-0E3F-426B-9C78-5794823A8537}" destId="{2F6CF41B-2030-4A36-B48C-887AF592BA75}" srcOrd="0" destOrd="0" presId="urn:microsoft.com/office/officeart/2005/8/layout/vList5"/>
    <dgm:cxn modelId="{46F5037A-5751-4D46-883D-A66A79E2C315}" type="presParOf" srcId="{2F6CF41B-2030-4A36-B48C-887AF592BA75}" destId="{A3A62E5E-3C52-4A8F-91E3-348CEF69830C}" srcOrd="0" destOrd="0" presId="urn:microsoft.com/office/officeart/2005/8/layout/vList5"/>
    <dgm:cxn modelId="{AA0A2C77-328F-49ED-9026-4CB8DE89536D}" type="presParOf" srcId="{2F6CF41B-2030-4A36-B48C-887AF592BA75}" destId="{30786396-24EC-465A-A70D-5905AF333CF2}" srcOrd="1" destOrd="0" presId="urn:microsoft.com/office/officeart/2005/8/layout/vList5"/>
    <dgm:cxn modelId="{C4963E23-2F7E-4F71-A2FB-8F3F0C14A70B}" type="presParOf" srcId="{927FB6A9-0E3F-426B-9C78-5794823A8537}" destId="{A33AA3A0-8F32-486C-9D8A-2C0E79D7FE23}" srcOrd="1" destOrd="0" presId="urn:microsoft.com/office/officeart/2005/8/layout/vList5"/>
    <dgm:cxn modelId="{1AEE8ACA-ED93-4D43-9777-284E82A7CDE0}" type="presParOf" srcId="{927FB6A9-0E3F-426B-9C78-5794823A8537}" destId="{2E1D4032-30A3-4941-834C-C1F63E67CD6C}" srcOrd="2" destOrd="0" presId="urn:microsoft.com/office/officeart/2005/8/layout/vList5"/>
    <dgm:cxn modelId="{286D5133-805B-4E32-B457-34F099E964B0}" type="presParOf" srcId="{2E1D4032-30A3-4941-834C-C1F63E67CD6C}" destId="{5F7B11CF-BE84-4E8A-9FAB-F6EDA6DCB3F3}" srcOrd="0" destOrd="0" presId="urn:microsoft.com/office/officeart/2005/8/layout/vList5"/>
    <dgm:cxn modelId="{5A293E14-C2ED-4345-929D-378F96240D90}" type="presParOf" srcId="{2E1D4032-30A3-4941-834C-C1F63E67CD6C}" destId="{BBBC523F-0925-4946-BCF3-A2F2F3716D39}" srcOrd="1" destOrd="0" presId="urn:microsoft.com/office/officeart/2005/8/layout/vList5"/>
    <dgm:cxn modelId="{50A80812-703F-4D4F-80B2-0D51A092EB98}" type="presParOf" srcId="{927FB6A9-0E3F-426B-9C78-5794823A8537}" destId="{E1F6722C-ED0A-4B3D-B0E0-3C0FB341674B}" srcOrd="3" destOrd="0" presId="urn:microsoft.com/office/officeart/2005/8/layout/vList5"/>
    <dgm:cxn modelId="{80331842-B465-4B63-9367-BB13FEA1D248}" type="presParOf" srcId="{927FB6A9-0E3F-426B-9C78-5794823A8537}" destId="{A13EE609-18B3-42C4-9E7E-B411D5838AE5}" srcOrd="4" destOrd="0" presId="urn:microsoft.com/office/officeart/2005/8/layout/vList5"/>
    <dgm:cxn modelId="{7A56CB8E-62E0-44B7-9172-16344CB8F528}" type="presParOf" srcId="{A13EE609-18B3-42C4-9E7E-B411D5838AE5}" destId="{16D9FC60-E884-4217-9B64-E773BC8BD63A}" srcOrd="0" destOrd="0" presId="urn:microsoft.com/office/officeart/2005/8/layout/vList5"/>
    <dgm:cxn modelId="{5C372C0A-F101-4ECD-B323-E0D4E27A231A}" type="presParOf" srcId="{A13EE609-18B3-42C4-9E7E-B411D5838AE5}" destId="{26D82A4B-32B9-44D1-9EF8-7458D27BF67A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792DC-D046-488D-8CEA-16C8D3EBC3DF}">
      <dsp:nvSpPr>
        <dsp:cNvPr id="0" name=""/>
        <dsp:cNvSpPr/>
      </dsp:nvSpPr>
      <dsp:spPr>
        <a:xfrm>
          <a:off x="0" y="1181987"/>
          <a:ext cx="7467600" cy="250965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/>
            <a:t>БЮДЖЕТ  ДЛЯ  ГРАЖДАН</a:t>
          </a:r>
          <a:endParaRPr lang="ru-RU" sz="6500" b="1" kern="1200" dirty="0"/>
        </a:p>
      </dsp:txBody>
      <dsp:txXfrm>
        <a:off x="122511" y="1304498"/>
        <a:ext cx="7222578" cy="22646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AC864-9DE6-434C-AC94-A19EB3EDAEA7}">
      <dsp:nvSpPr>
        <dsp:cNvPr id="0" name=""/>
        <dsp:cNvSpPr/>
      </dsp:nvSpPr>
      <dsp:spPr>
        <a:xfrm>
          <a:off x="3374322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003"/>
              </a:lnTo>
              <a:lnTo>
                <a:pt x="1387536" y="450003"/>
              </a:lnTo>
              <a:lnTo>
                <a:pt x="1387536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2FEE0-CFEA-4DB5-95D7-D792339C2F96}">
      <dsp:nvSpPr>
        <dsp:cNvPr id="0" name=""/>
        <dsp:cNvSpPr/>
      </dsp:nvSpPr>
      <dsp:spPr>
        <a:xfrm>
          <a:off x="1986785" y="1443103"/>
          <a:ext cx="1387536" cy="660341"/>
        </a:xfrm>
        <a:custGeom>
          <a:avLst/>
          <a:gdLst/>
          <a:ahLst/>
          <a:cxnLst/>
          <a:rect l="0" t="0" r="0" b="0"/>
          <a:pathLst>
            <a:path>
              <a:moveTo>
                <a:pt x="1387536" y="0"/>
              </a:moveTo>
              <a:lnTo>
                <a:pt x="1387536" y="450003"/>
              </a:lnTo>
              <a:lnTo>
                <a:pt x="0" y="450003"/>
              </a:lnTo>
              <a:lnTo>
                <a:pt x="0" y="66034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9561D-EC2E-4267-94FC-BD8D24AB75FC}">
      <dsp:nvSpPr>
        <dsp:cNvPr id="0" name=""/>
        <dsp:cNvSpPr/>
      </dsp:nvSpPr>
      <dsp:spPr>
        <a:xfrm>
          <a:off x="2239065" y="1326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479353-5695-4456-8E86-E7FA026E2FB9}">
      <dsp:nvSpPr>
        <dsp:cNvPr id="0" name=""/>
        <dsp:cNvSpPr/>
      </dsp:nvSpPr>
      <dsp:spPr>
        <a:xfrm>
          <a:off x="2491344" y="240992"/>
          <a:ext cx="2270514" cy="1441776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solidFill>
            <a:srgbClr val="00B0F0"/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 БЮДЖЕТА                       </a:t>
          </a:r>
          <a:r>
            <a:rPr lang="ru-RU" sz="2000" kern="1200" dirty="0" smtClean="0"/>
            <a:t>распределены по:</a:t>
          </a:r>
          <a:endParaRPr lang="ru-RU" sz="2000" kern="1200" dirty="0"/>
        </a:p>
      </dsp:txBody>
      <dsp:txXfrm>
        <a:off x="2533572" y="283220"/>
        <a:ext cx="2186058" cy="1357320"/>
      </dsp:txXfrm>
    </dsp:sp>
    <dsp:sp modelId="{06D0CAA3-75EF-435C-9305-FEF54406F389}">
      <dsp:nvSpPr>
        <dsp:cNvPr id="0" name=""/>
        <dsp:cNvSpPr/>
      </dsp:nvSpPr>
      <dsp:spPr>
        <a:xfrm>
          <a:off x="851528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D73783-94EB-4045-B1B9-56AD637628F5}">
      <dsp:nvSpPr>
        <dsp:cNvPr id="0" name=""/>
        <dsp:cNvSpPr/>
      </dsp:nvSpPr>
      <dsp:spPr>
        <a:xfrm>
          <a:off x="1103807" y="2343110"/>
          <a:ext cx="2270514" cy="1441776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noFill/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10 </a:t>
          </a:r>
          <a:r>
            <a:rPr lang="ru-RU" sz="2000" kern="1200" dirty="0" smtClean="0"/>
            <a:t> разделам  бюджетной  классификации</a:t>
          </a:r>
          <a:endParaRPr lang="ru-RU" sz="2000" kern="1200" dirty="0"/>
        </a:p>
      </dsp:txBody>
      <dsp:txXfrm>
        <a:off x="1146035" y="2385338"/>
        <a:ext cx="2186058" cy="1357320"/>
      </dsp:txXfrm>
    </dsp:sp>
    <dsp:sp modelId="{BEA345BE-F0BF-45E9-AC58-7F323B34BE78}">
      <dsp:nvSpPr>
        <dsp:cNvPr id="0" name=""/>
        <dsp:cNvSpPr/>
      </dsp:nvSpPr>
      <dsp:spPr>
        <a:xfrm>
          <a:off x="3626601" y="2103444"/>
          <a:ext cx="2270514" cy="1441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8D7B50-A106-448D-B753-97DFB01FF539}">
      <dsp:nvSpPr>
        <dsp:cNvPr id="0" name=""/>
        <dsp:cNvSpPr/>
      </dsp:nvSpPr>
      <dsp:spPr>
        <a:xfrm>
          <a:off x="3878881" y="2343110"/>
          <a:ext cx="2270514" cy="144177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5 </a:t>
          </a:r>
          <a:r>
            <a:rPr lang="ru-RU" sz="2000" kern="1200" dirty="0" smtClean="0"/>
            <a:t>главным  распорядителям</a:t>
          </a:r>
          <a:endParaRPr lang="ru-RU" sz="2000" kern="1200" dirty="0"/>
        </a:p>
      </dsp:txBody>
      <dsp:txXfrm>
        <a:off x="3921109" y="2385338"/>
        <a:ext cx="2186058" cy="13573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1F6DC-F504-45DF-AA1C-F34E9C53EF59}">
      <dsp:nvSpPr>
        <dsp:cNvPr id="0" name=""/>
        <dsp:cNvSpPr/>
      </dsp:nvSpPr>
      <dsp:spPr>
        <a:xfrm>
          <a:off x="3964809" y="1309507"/>
          <a:ext cx="2996269" cy="351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577"/>
              </a:lnTo>
              <a:lnTo>
                <a:pt x="2996269" y="175577"/>
              </a:lnTo>
              <a:lnTo>
                <a:pt x="2996269" y="35115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54695-0374-4FB9-8A3A-5C5F46DEA891}">
      <dsp:nvSpPr>
        <dsp:cNvPr id="0" name=""/>
        <dsp:cNvSpPr/>
      </dsp:nvSpPr>
      <dsp:spPr>
        <a:xfrm>
          <a:off x="3964809" y="1309507"/>
          <a:ext cx="963855" cy="351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577"/>
              </a:lnTo>
              <a:lnTo>
                <a:pt x="963855" y="175577"/>
              </a:lnTo>
              <a:lnTo>
                <a:pt x="963855" y="35115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EE93F-9410-44B1-AC0C-771C793A5636}">
      <dsp:nvSpPr>
        <dsp:cNvPr id="0" name=""/>
        <dsp:cNvSpPr/>
      </dsp:nvSpPr>
      <dsp:spPr>
        <a:xfrm>
          <a:off x="3026788" y="1309507"/>
          <a:ext cx="938020" cy="351155"/>
        </a:xfrm>
        <a:custGeom>
          <a:avLst/>
          <a:gdLst/>
          <a:ahLst/>
          <a:cxnLst/>
          <a:rect l="0" t="0" r="0" b="0"/>
          <a:pathLst>
            <a:path>
              <a:moveTo>
                <a:pt x="938020" y="0"/>
              </a:moveTo>
              <a:lnTo>
                <a:pt x="938020" y="175577"/>
              </a:lnTo>
              <a:lnTo>
                <a:pt x="0" y="175577"/>
              </a:lnTo>
              <a:lnTo>
                <a:pt x="0" y="35115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870F9-0A25-4EC8-8CF2-E688B1EEB5CB}">
      <dsp:nvSpPr>
        <dsp:cNvPr id="0" name=""/>
        <dsp:cNvSpPr/>
      </dsp:nvSpPr>
      <dsp:spPr>
        <a:xfrm>
          <a:off x="998622" y="1309507"/>
          <a:ext cx="2966186" cy="348346"/>
        </a:xfrm>
        <a:custGeom>
          <a:avLst/>
          <a:gdLst/>
          <a:ahLst/>
          <a:cxnLst/>
          <a:rect l="0" t="0" r="0" b="0"/>
          <a:pathLst>
            <a:path>
              <a:moveTo>
                <a:pt x="2966186" y="0"/>
              </a:moveTo>
              <a:lnTo>
                <a:pt x="2966186" y="172768"/>
              </a:lnTo>
              <a:lnTo>
                <a:pt x="0" y="172768"/>
              </a:lnTo>
              <a:lnTo>
                <a:pt x="0" y="3483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2423193" y="83782"/>
          <a:ext cx="3083230" cy="122572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образования осуществляют:</a:t>
          </a:r>
          <a:endParaRPr lang="ru-RU" sz="2000" b="1" i="1" kern="1200" dirty="0"/>
        </a:p>
      </dsp:txBody>
      <dsp:txXfrm>
        <a:off x="2423193" y="83782"/>
        <a:ext cx="3083230" cy="1225725"/>
      </dsp:txXfrm>
    </dsp:sp>
    <dsp:sp modelId="{E48D334F-D2D8-4959-9517-CBAFF7AD4545}">
      <dsp:nvSpPr>
        <dsp:cNvPr id="0" name=""/>
        <dsp:cNvSpPr/>
      </dsp:nvSpPr>
      <dsp:spPr>
        <a:xfrm>
          <a:off x="79806" y="1657854"/>
          <a:ext cx="1837631" cy="214494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2 дошкольных учреждения</a:t>
          </a:r>
          <a:endParaRPr lang="ru-RU" sz="1500" b="1" kern="1200" dirty="0"/>
        </a:p>
      </dsp:txBody>
      <dsp:txXfrm>
        <a:off x="79806" y="1657854"/>
        <a:ext cx="1837631" cy="2144942"/>
      </dsp:txXfrm>
    </dsp:sp>
    <dsp:sp modelId="{01EA3978-EF96-479C-A767-71909719BC25}">
      <dsp:nvSpPr>
        <dsp:cNvPr id="0" name=""/>
        <dsp:cNvSpPr/>
      </dsp:nvSpPr>
      <dsp:spPr>
        <a:xfrm>
          <a:off x="2190703" y="1660663"/>
          <a:ext cx="1672169" cy="213931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строительство</a:t>
          </a:r>
          <a:r>
            <a:rPr lang="ru-RU" sz="1600" b="1" kern="1200" dirty="0" smtClean="0"/>
            <a:t> </a:t>
          </a:r>
          <a:r>
            <a:rPr lang="ru-RU" sz="1500" b="1" kern="1200" dirty="0" smtClean="0"/>
            <a:t>детского сада на 160 мест</a:t>
          </a:r>
          <a:endParaRPr lang="ru-RU" sz="1500" b="1" kern="1200" dirty="0"/>
        </a:p>
      </dsp:txBody>
      <dsp:txXfrm>
        <a:off x="2190703" y="1660663"/>
        <a:ext cx="1672169" cy="2139315"/>
      </dsp:txXfrm>
    </dsp:sp>
    <dsp:sp modelId="{7427BD45-887B-47D1-BBDA-6E8A71B42AB4}">
      <dsp:nvSpPr>
        <dsp:cNvPr id="0" name=""/>
        <dsp:cNvSpPr/>
      </dsp:nvSpPr>
      <dsp:spPr>
        <a:xfrm>
          <a:off x="4214029" y="1660663"/>
          <a:ext cx="1429270" cy="213694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1 общеобразовательное  учреждение</a:t>
          </a:r>
          <a:endParaRPr lang="ru-RU" sz="1500" b="1" kern="1200" dirty="0"/>
        </a:p>
      </dsp:txBody>
      <dsp:txXfrm>
        <a:off x="4214029" y="1660663"/>
        <a:ext cx="1429270" cy="2136941"/>
      </dsp:txXfrm>
    </dsp:sp>
    <dsp:sp modelId="{890575FC-3489-4E8A-ADB4-E55C6A5337B5}">
      <dsp:nvSpPr>
        <dsp:cNvPr id="0" name=""/>
        <dsp:cNvSpPr/>
      </dsp:nvSpPr>
      <dsp:spPr>
        <a:xfrm>
          <a:off x="5994455" y="1660663"/>
          <a:ext cx="1933245" cy="213694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4 учреждения   дополнительного образования</a:t>
          </a:r>
          <a:endParaRPr lang="ru-RU" sz="1500" b="1" kern="1200" dirty="0"/>
        </a:p>
      </dsp:txBody>
      <dsp:txXfrm>
        <a:off x="5994455" y="1660663"/>
        <a:ext cx="1933245" cy="213694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1785948"/>
          <a:ext cx="2046749" cy="2000267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образования </a:t>
          </a:r>
          <a:endParaRPr lang="ru-RU" sz="1600" b="1" kern="1200" dirty="0"/>
        </a:p>
      </dsp:txBody>
      <dsp:txXfrm>
        <a:off x="58586" y="1844534"/>
        <a:ext cx="1929577" cy="1883095"/>
      </dsp:txXfrm>
    </dsp:sp>
    <dsp:sp modelId="{CD2BF7B2-0757-476C-B136-9393C3C72598}">
      <dsp:nvSpPr>
        <dsp:cNvPr id="0" name=""/>
        <dsp:cNvSpPr/>
      </dsp:nvSpPr>
      <dsp:spPr>
        <a:xfrm rot="17926291">
          <a:off x="1350348" y="1592672"/>
          <a:ext cx="268526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8526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625851" y="1542069"/>
        <a:ext cx="134263" cy="134263"/>
      </dsp:txXfrm>
    </dsp:sp>
    <dsp:sp modelId="{DA529306-CDD0-44AC-BB88-3531712D6E63}">
      <dsp:nvSpPr>
        <dsp:cNvPr id="0" name=""/>
        <dsp:cNvSpPr/>
      </dsp:nvSpPr>
      <dsp:spPr>
        <a:xfrm>
          <a:off x="3339216" y="2902"/>
          <a:ext cx="4044908" cy="858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Содержание и обеспечение деятельности муниципальных учреждений  образования </a:t>
          </a:r>
          <a:endParaRPr lang="ru-RU" sz="1600" b="1" kern="1200" dirty="0"/>
        </a:p>
      </dsp:txBody>
      <dsp:txXfrm>
        <a:off x="3364370" y="28056"/>
        <a:ext cx="3994600" cy="808528"/>
      </dsp:txXfrm>
    </dsp:sp>
    <dsp:sp modelId="{42CCDA10-EB51-45D2-8667-F048FAFD89FC}">
      <dsp:nvSpPr>
        <dsp:cNvPr id="0" name=""/>
        <dsp:cNvSpPr/>
      </dsp:nvSpPr>
      <dsp:spPr>
        <a:xfrm rot="18944886">
          <a:off x="1790772" y="2139977"/>
          <a:ext cx="1804419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804419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47872" y="2111396"/>
        <a:ext cx="90220" cy="90220"/>
      </dsp:txXfrm>
    </dsp:sp>
    <dsp:sp modelId="{B6902CCE-F04E-41DB-9AD7-03CF4234B3B0}">
      <dsp:nvSpPr>
        <dsp:cNvPr id="0" name=""/>
        <dsp:cNvSpPr/>
      </dsp:nvSpPr>
      <dsp:spPr>
        <a:xfrm>
          <a:off x="3339216" y="1015244"/>
          <a:ext cx="398590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Совершенствование организации питания в образовательных учреждениях</a:t>
          </a:r>
          <a:endParaRPr lang="ru-RU" sz="1600" b="1" kern="1200" dirty="0"/>
        </a:p>
      </dsp:txBody>
      <dsp:txXfrm>
        <a:off x="3369190" y="1045218"/>
        <a:ext cx="3925952" cy="963426"/>
      </dsp:txXfrm>
    </dsp:sp>
    <dsp:sp modelId="{DEDD6177-EFF5-4D6D-8237-D435AC505A58}">
      <dsp:nvSpPr>
        <dsp:cNvPr id="0" name=""/>
        <dsp:cNvSpPr/>
      </dsp:nvSpPr>
      <dsp:spPr>
        <a:xfrm rot="21381473">
          <a:off x="2045441" y="2728418"/>
          <a:ext cx="1295083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295083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660605" y="2712570"/>
        <a:ext cx="64754" cy="64754"/>
      </dsp:txXfrm>
    </dsp:sp>
    <dsp:sp modelId="{70A6F7BC-3825-46A4-A231-3E9BCE2B68FB}">
      <dsp:nvSpPr>
        <dsp:cNvPr id="0" name=""/>
        <dsp:cNvSpPr/>
      </dsp:nvSpPr>
      <dsp:spPr>
        <a:xfrm>
          <a:off x="3339216" y="2192125"/>
          <a:ext cx="4045051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Организация оздоровительной кампании детей</a:t>
          </a:r>
          <a:endParaRPr lang="ru-RU" sz="1600" b="1" kern="1200" dirty="0"/>
        </a:p>
      </dsp:txBody>
      <dsp:txXfrm>
        <a:off x="3369190" y="2222099"/>
        <a:ext cx="3985103" cy="963426"/>
      </dsp:txXfrm>
    </dsp:sp>
    <dsp:sp modelId="{453686EE-7A06-4A45-AF4C-128845BF909D}">
      <dsp:nvSpPr>
        <dsp:cNvPr id="0" name=""/>
        <dsp:cNvSpPr/>
      </dsp:nvSpPr>
      <dsp:spPr>
        <a:xfrm rot="2415708">
          <a:off x="1846128" y="3316858"/>
          <a:ext cx="1693708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1693708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2650640" y="3291045"/>
        <a:ext cx="84685" cy="84685"/>
      </dsp:txXfrm>
    </dsp:sp>
    <dsp:sp modelId="{63BE079C-72AE-419A-A222-F13CE548172C}">
      <dsp:nvSpPr>
        <dsp:cNvPr id="0" name=""/>
        <dsp:cNvSpPr/>
      </dsp:nvSpPr>
      <dsp:spPr>
        <a:xfrm>
          <a:off x="3339216" y="3369006"/>
          <a:ext cx="3985920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мероприятий с различными категориями молодежи</a:t>
          </a:r>
          <a:endParaRPr lang="ru-RU" sz="1600" b="1" kern="1200" dirty="0"/>
        </a:p>
      </dsp:txBody>
      <dsp:txXfrm>
        <a:off x="3369190" y="3398980"/>
        <a:ext cx="3925972" cy="963426"/>
      </dsp:txXfrm>
    </dsp:sp>
    <dsp:sp modelId="{DF35E765-0CEF-42AF-B33A-EE8548CE8A0E}">
      <dsp:nvSpPr>
        <dsp:cNvPr id="0" name=""/>
        <dsp:cNvSpPr/>
      </dsp:nvSpPr>
      <dsp:spPr>
        <a:xfrm rot="3621620">
          <a:off x="1386255" y="3905298"/>
          <a:ext cx="2613455" cy="33058"/>
        </a:xfrm>
        <a:custGeom>
          <a:avLst/>
          <a:gdLst/>
          <a:ahLst/>
          <a:cxnLst/>
          <a:rect l="0" t="0" r="0" b="0"/>
          <a:pathLst>
            <a:path>
              <a:moveTo>
                <a:pt x="0" y="16529"/>
              </a:moveTo>
              <a:lnTo>
                <a:pt x="2613455" y="16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2627646" y="3856491"/>
        <a:ext cx="130672" cy="130672"/>
      </dsp:txXfrm>
    </dsp:sp>
    <dsp:sp modelId="{5FBE82E2-2096-4790-BE95-95F5B3E00E36}">
      <dsp:nvSpPr>
        <dsp:cNvPr id="0" name=""/>
        <dsp:cNvSpPr/>
      </dsp:nvSpPr>
      <dsp:spPr>
        <a:xfrm>
          <a:off x="3339216" y="4545887"/>
          <a:ext cx="4045194" cy="1023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Прочие мероприятия в области образования</a:t>
          </a:r>
          <a:endParaRPr lang="ru-RU" sz="1600" b="1" kern="1200" dirty="0"/>
        </a:p>
      </dsp:txBody>
      <dsp:txXfrm>
        <a:off x="3369190" y="4575861"/>
        <a:ext cx="3985246" cy="9634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54695-0374-4FB9-8A3A-5C5F46DEA891}">
      <dsp:nvSpPr>
        <dsp:cNvPr id="0" name=""/>
        <dsp:cNvSpPr/>
      </dsp:nvSpPr>
      <dsp:spPr>
        <a:xfrm>
          <a:off x="3964809" y="1693644"/>
          <a:ext cx="1484471" cy="486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801"/>
              </a:lnTo>
              <a:lnTo>
                <a:pt x="1484471" y="243801"/>
              </a:lnTo>
              <a:lnTo>
                <a:pt x="1484471" y="48620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870F9-0A25-4EC8-8CF2-E688B1EEB5CB}">
      <dsp:nvSpPr>
        <dsp:cNvPr id="0" name=""/>
        <dsp:cNvSpPr/>
      </dsp:nvSpPr>
      <dsp:spPr>
        <a:xfrm>
          <a:off x="2273647" y="1693644"/>
          <a:ext cx="1691161" cy="484808"/>
        </a:xfrm>
        <a:custGeom>
          <a:avLst/>
          <a:gdLst/>
          <a:ahLst/>
          <a:cxnLst/>
          <a:rect l="0" t="0" r="0" b="0"/>
          <a:pathLst>
            <a:path>
              <a:moveTo>
                <a:pt x="1691161" y="0"/>
              </a:moveTo>
              <a:lnTo>
                <a:pt x="1691161" y="242404"/>
              </a:lnTo>
              <a:lnTo>
                <a:pt x="0" y="242404"/>
              </a:lnTo>
              <a:lnTo>
                <a:pt x="0" y="48480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DC0FB-28F3-4CC1-85D7-98169AC51248}">
      <dsp:nvSpPr>
        <dsp:cNvPr id="0" name=""/>
        <dsp:cNvSpPr/>
      </dsp:nvSpPr>
      <dsp:spPr>
        <a:xfrm>
          <a:off x="1836443" y="1397"/>
          <a:ext cx="4256731" cy="16922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Оказание услуг в сфере культуры осуществляют:</a:t>
          </a:r>
          <a:endParaRPr lang="ru-RU" sz="2000" b="1" i="1" kern="1200" dirty="0"/>
        </a:p>
      </dsp:txBody>
      <dsp:txXfrm>
        <a:off x="1836443" y="1397"/>
        <a:ext cx="4256731" cy="1692246"/>
      </dsp:txXfrm>
    </dsp:sp>
    <dsp:sp modelId="{E48D334F-D2D8-4959-9517-CBAFF7AD4545}">
      <dsp:nvSpPr>
        <dsp:cNvPr id="0" name=""/>
        <dsp:cNvSpPr/>
      </dsp:nvSpPr>
      <dsp:spPr>
        <a:xfrm>
          <a:off x="1005123" y="2178452"/>
          <a:ext cx="2537047" cy="17095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Детская библиотека</a:t>
          </a:r>
          <a:endParaRPr lang="ru-RU" sz="1600" b="1" kern="1200" dirty="0"/>
        </a:p>
      </dsp:txBody>
      <dsp:txXfrm>
        <a:off x="1005123" y="2178452"/>
        <a:ext cx="2537047" cy="1709537"/>
      </dsp:txXfrm>
    </dsp:sp>
    <dsp:sp modelId="{7427BD45-887B-47D1-BBDA-6E8A71B42AB4}">
      <dsp:nvSpPr>
        <dsp:cNvPr id="0" name=""/>
        <dsp:cNvSpPr/>
      </dsp:nvSpPr>
      <dsp:spPr>
        <a:xfrm>
          <a:off x="4000523" y="2179850"/>
          <a:ext cx="2897514" cy="170953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Дворец культуры  «Свободный»</a:t>
          </a:r>
          <a:endParaRPr lang="ru-RU" sz="1600" b="1" kern="1200" dirty="0"/>
        </a:p>
      </dsp:txBody>
      <dsp:txXfrm>
        <a:off x="4000523" y="2179850"/>
        <a:ext cx="2897514" cy="170953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4FBC0-DC2E-4887-8186-9696D6128BFB}">
      <dsp:nvSpPr>
        <dsp:cNvPr id="0" name=""/>
        <dsp:cNvSpPr/>
      </dsp:nvSpPr>
      <dsp:spPr>
        <a:xfrm>
          <a:off x="0" y="2759463"/>
          <a:ext cx="7358113" cy="1810506"/>
        </a:xfrm>
        <a:prstGeom prst="rect">
          <a:avLst/>
        </a:prstGeom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Проведение физкультурно- оздоровительных и спортивно- массовых мероприятий </a:t>
          </a:r>
          <a:endParaRPr lang="ru-RU" sz="3300" kern="1200" dirty="0"/>
        </a:p>
      </dsp:txBody>
      <dsp:txXfrm>
        <a:off x="0" y="2759463"/>
        <a:ext cx="7358113" cy="1810506"/>
      </dsp:txXfrm>
    </dsp:sp>
    <dsp:sp modelId="{1E249F86-C79D-464F-970C-5AE2A61F481D}">
      <dsp:nvSpPr>
        <dsp:cNvPr id="0" name=""/>
        <dsp:cNvSpPr/>
      </dsp:nvSpPr>
      <dsp:spPr>
        <a:xfrm rot="10800000">
          <a:off x="257239" y="2061"/>
          <a:ext cx="6843634" cy="2784559"/>
        </a:xfrm>
        <a:prstGeom prst="upArrowCallou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/>
            <a:t>Основные направления расходов в области физической культуры и спорта:</a:t>
          </a:r>
          <a:endParaRPr lang="ru-RU" sz="3200" b="1" i="1" kern="1200" dirty="0"/>
        </a:p>
      </dsp:txBody>
      <dsp:txXfrm rot="10800000">
        <a:off x="257239" y="2061"/>
        <a:ext cx="6843634" cy="18093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B9ABC-642F-428B-A7EB-F2A6AA85BC14}">
      <dsp:nvSpPr>
        <dsp:cNvPr id="0" name=""/>
        <dsp:cNvSpPr/>
      </dsp:nvSpPr>
      <dsp:spPr>
        <a:xfrm>
          <a:off x="5841114" y="2421043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DC283-D33E-47F6-8A21-4B836A71CE34}">
      <dsp:nvSpPr>
        <dsp:cNvPr id="0" name=""/>
        <dsp:cNvSpPr/>
      </dsp:nvSpPr>
      <dsp:spPr>
        <a:xfrm>
          <a:off x="3731836" y="690575"/>
          <a:ext cx="2735380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2735380" y="497734"/>
              </a:lnTo>
              <a:lnTo>
                <a:pt x="273538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6EBF7-21C3-4419-BC3F-CEC6EAB5FAE0}">
      <dsp:nvSpPr>
        <dsp:cNvPr id="0" name=""/>
        <dsp:cNvSpPr/>
      </dsp:nvSpPr>
      <dsp:spPr>
        <a:xfrm>
          <a:off x="3947153" y="2468658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D1555-235F-4AA7-8075-3E3C0E843E0C}">
      <dsp:nvSpPr>
        <dsp:cNvPr id="0" name=""/>
        <dsp:cNvSpPr/>
      </dsp:nvSpPr>
      <dsp:spPr>
        <a:xfrm>
          <a:off x="3731836" y="690575"/>
          <a:ext cx="841419" cy="66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34"/>
              </a:lnTo>
              <a:lnTo>
                <a:pt x="841419" y="497734"/>
              </a:lnTo>
              <a:lnTo>
                <a:pt x="841419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F3943-BC1C-499D-B8E2-2E69ACB36BD1}">
      <dsp:nvSpPr>
        <dsp:cNvPr id="0" name=""/>
        <dsp:cNvSpPr/>
      </dsp:nvSpPr>
      <dsp:spPr>
        <a:xfrm>
          <a:off x="2053192" y="2444851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19608-3DC9-42AF-BEDB-7A528FE24F51}">
      <dsp:nvSpPr>
        <dsp:cNvPr id="0" name=""/>
        <dsp:cNvSpPr/>
      </dsp:nvSpPr>
      <dsp:spPr>
        <a:xfrm>
          <a:off x="2679295" y="690575"/>
          <a:ext cx="1052541" cy="662086"/>
        </a:xfrm>
        <a:custGeom>
          <a:avLst/>
          <a:gdLst/>
          <a:ahLst/>
          <a:cxnLst/>
          <a:rect l="0" t="0" r="0" b="0"/>
          <a:pathLst>
            <a:path>
              <a:moveTo>
                <a:pt x="1052541" y="0"/>
              </a:moveTo>
              <a:lnTo>
                <a:pt x="1052541" y="497734"/>
              </a:lnTo>
              <a:lnTo>
                <a:pt x="0" y="497734"/>
              </a:lnTo>
              <a:lnTo>
                <a:pt x="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AF4F2-D33F-4C71-B77D-26B1B2642C0B}">
      <dsp:nvSpPr>
        <dsp:cNvPr id="0" name=""/>
        <dsp:cNvSpPr/>
      </dsp:nvSpPr>
      <dsp:spPr>
        <a:xfrm>
          <a:off x="159231" y="2444851"/>
          <a:ext cx="234788" cy="906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6471"/>
              </a:lnTo>
              <a:lnTo>
                <a:pt x="234788" y="906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85F0-321D-40AF-B2ED-E7FC877455A9}">
      <dsp:nvSpPr>
        <dsp:cNvPr id="0" name=""/>
        <dsp:cNvSpPr/>
      </dsp:nvSpPr>
      <dsp:spPr>
        <a:xfrm>
          <a:off x="785334" y="690575"/>
          <a:ext cx="2946502" cy="662086"/>
        </a:xfrm>
        <a:custGeom>
          <a:avLst/>
          <a:gdLst/>
          <a:ahLst/>
          <a:cxnLst/>
          <a:rect l="0" t="0" r="0" b="0"/>
          <a:pathLst>
            <a:path>
              <a:moveTo>
                <a:pt x="2946502" y="0"/>
              </a:moveTo>
              <a:lnTo>
                <a:pt x="2946502" y="497734"/>
              </a:lnTo>
              <a:lnTo>
                <a:pt x="0" y="497734"/>
              </a:lnTo>
              <a:lnTo>
                <a:pt x="0" y="6620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0F183-D12B-42ED-973C-3A73B0E4F263}">
      <dsp:nvSpPr>
        <dsp:cNvPr id="0" name=""/>
        <dsp:cNvSpPr/>
      </dsp:nvSpPr>
      <dsp:spPr>
        <a:xfrm>
          <a:off x="285751" y="0"/>
          <a:ext cx="6892170" cy="690575"/>
        </a:xfrm>
        <a:prstGeom prst="rect">
          <a:avLst/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Основные направления  в расходовании средств</a:t>
          </a:r>
          <a:endParaRPr lang="ru-RU" sz="2000" b="1" kern="1200" dirty="0"/>
        </a:p>
      </dsp:txBody>
      <dsp:txXfrm>
        <a:off x="285751" y="0"/>
        <a:ext cx="6892170" cy="690575"/>
      </dsp:txXfrm>
    </dsp:sp>
    <dsp:sp modelId="{4107F775-7147-4647-99F0-87390C93E2DD}">
      <dsp:nvSpPr>
        <dsp:cNvPr id="0" name=""/>
        <dsp:cNvSpPr/>
      </dsp:nvSpPr>
      <dsp:spPr>
        <a:xfrm>
          <a:off x="2705" y="1352661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Финансирование мероприятий в области жилищного хозяйства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2705" y="1352661"/>
        <a:ext cx="1565256" cy="1092189"/>
      </dsp:txXfrm>
    </dsp:sp>
    <dsp:sp modelId="{357BC5BC-2FC3-4A6E-93AB-14B663F5363A}">
      <dsp:nvSpPr>
        <dsp:cNvPr id="0" name=""/>
        <dsp:cNvSpPr/>
      </dsp:nvSpPr>
      <dsp:spPr>
        <a:xfrm>
          <a:off x="394020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1,7 тыс. руб. </a:t>
          </a:r>
          <a:endParaRPr lang="ru-RU" sz="1300" kern="1200" dirty="0"/>
        </a:p>
      </dsp:txBody>
      <dsp:txXfrm>
        <a:off x="394020" y="2773555"/>
        <a:ext cx="1565256" cy="1155535"/>
      </dsp:txXfrm>
    </dsp:sp>
    <dsp:sp modelId="{67D893A1-99A6-4333-980D-9A61C7371604}">
      <dsp:nvSpPr>
        <dsp:cNvPr id="0" name=""/>
        <dsp:cNvSpPr/>
      </dsp:nvSpPr>
      <dsp:spPr>
        <a:xfrm>
          <a:off x="1896666" y="1352661"/>
          <a:ext cx="1565256" cy="1092189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Финансирование мероприятий в области коммунального хозяйства</a:t>
          </a:r>
          <a:endParaRPr lang="ru-RU" sz="1300" kern="1200" dirty="0"/>
        </a:p>
      </dsp:txBody>
      <dsp:txXfrm>
        <a:off x="1896666" y="1352661"/>
        <a:ext cx="1565256" cy="1092189"/>
      </dsp:txXfrm>
    </dsp:sp>
    <dsp:sp modelId="{0008611C-A5E8-48DB-8CD0-0F8663A52F34}">
      <dsp:nvSpPr>
        <dsp:cNvPr id="0" name=""/>
        <dsp:cNvSpPr/>
      </dsp:nvSpPr>
      <dsp:spPr>
        <a:xfrm>
          <a:off x="2287981" y="2773555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7,5 тыс. руб. </a:t>
          </a:r>
          <a:endParaRPr lang="ru-RU" sz="1300" kern="1200" dirty="0"/>
        </a:p>
      </dsp:txBody>
      <dsp:txXfrm>
        <a:off x="2287981" y="2773555"/>
        <a:ext cx="1565256" cy="1155535"/>
      </dsp:txXfrm>
    </dsp:sp>
    <dsp:sp modelId="{0FAADF72-A1F3-450E-852F-1F19FD5D9D07}">
      <dsp:nvSpPr>
        <dsp:cNvPr id="0" name=""/>
        <dsp:cNvSpPr/>
      </dsp:nvSpPr>
      <dsp:spPr>
        <a:xfrm>
          <a:off x="3790627" y="1352661"/>
          <a:ext cx="1565256" cy="1115996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Благоустройство территории</a:t>
          </a:r>
          <a:endParaRPr lang="ru-RU" sz="1300" kern="1200" dirty="0"/>
        </a:p>
      </dsp:txBody>
      <dsp:txXfrm>
        <a:off x="3790627" y="1352661"/>
        <a:ext cx="1565256" cy="1115996"/>
      </dsp:txXfrm>
    </dsp:sp>
    <dsp:sp modelId="{AE59BF18-0905-49B7-ADEF-EBB7DAAEF7AA}">
      <dsp:nvSpPr>
        <dsp:cNvPr id="0" name=""/>
        <dsp:cNvSpPr/>
      </dsp:nvSpPr>
      <dsp:spPr>
        <a:xfrm>
          <a:off x="4181942" y="2797362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0,6 тыс. руб. </a:t>
          </a:r>
          <a:endParaRPr lang="ru-RU" sz="1300" kern="1200" dirty="0"/>
        </a:p>
      </dsp:txBody>
      <dsp:txXfrm>
        <a:off x="4181942" y="2797362"/>
        <a:ext cx="1565256" cy="1155535"/>
      </dsp:txXfrm>
    </dsp:sp>
    <dsp:sp modelId="{9B220CFF-0B6A-47AA-970E-6825546F0638}">
      <dsp:nvSpPr>
        <dsp:cNvPr id="0" name=""/>
        <dsp:cNvSpPr/>
      </dsp:nvSpPr>
      <dsp:spPr>
        <a:xfrm>
          <a:off x="5684588" y="1352661"/>
          <a:ext cx="1565256" cy="1068381"/>
        </a:xfrm>
        <a:prstGeom prst="rect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Другие вопросы в области жилищно-коммунального хозяйства</a:t>
          </a:r>
          <a:endParaRPr lang="ru-RU" sz="1300" kern="1200" dirty="0"/>
        </a:p>
      </dsp:txBody>
      <dsp:txXfrm>
        <a:off x="5684588" y="1352661"/>
        <a:ext cx="1565256" cy="1068381"/>
      </dsp:txXfrm>
    </dsp:sp>
    <dsp:sp modelId="{BBAE0D54-07E2-47EB-BFA5-3204232172D8}">
      <dsp:nvSpPr>
        <dsp:cNvPr id="0" name=""/>
        <dsp:cNvSpPr/>
      </dsp:nvSpPr>
      <dsp:spPr>
        <a:xfrm>
          <a:off x="6075903" y="2749747"/>
          <a:ext cx="1565256" cy="1155535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Объем расходов в расчете на 1 жителя городского округа составляет  0,1 тыс. руб. </a:t>
          </a:r>
          <a:endParaRPr lang="ru-RU" sz="1300" kern="1200" dirty="0"/>
        </a:p>
      </dsp:txBody>
      <dsp:txXfrm>
        <a:off x="6075903" y="2749747"/>
        <a:ext cx="1565256" cy="11555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925C5-38D5-4CA5-A212-34A5A5F725B0}">
      <dsp:nvSpPr>
        <dsp:cNvPr id="0" name=""/>
        <dsp:cNvSpPr/>
      </dsp:nvSpPr>
      <dsp:spPr>
        <a:xfrm>
          <a:off x="1911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 области жилищного  хозяйства</a:t>
          </a:r>
          <a:endParaRPr lang="ru-RU" sz="1500" b="1" kern="1200" dirty="0"/>
        </a:p>
      </dsp:txBody>
      <dsp:txXfrm>
        <a:off x="1911" y="0"/>
        <a:ext cx="1875927" cy="1393041"/>
      </dsp:txXfrm>
    </dsp:sp>
    <dsp:sp modelId="{6661080F-A12F-4143-B956-BF05551EE02F}">
      <dsp:nvSpPr>
        <dsp:cNvPr id="0" name=""/>
        <dsp:cNvSpPr/>
      </dsp:nvSpPr>
      <dsp:spPr>
        <a:xfrm>
          <a:off x="228621" y="1394486"/>
          <a:ext cx="1422508" cy="398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ремонт жилого фонда</a:t>
          </a:r>
          <a:endParaRPr lang="ru-RU" sz="1200" kern="1200" dirty="0"/>
        </a:p>
      </dsp:txBody>
      <dsp:txXfrm>
        <a:off x="240287" y="1406152"/>
        <a:ext cx="1399176" cy="374978"/>
      </dsp:txXfrm>
    </dsp:sp>
    <dsp:sp modelId="{3B4CF4CD-37E7-4B1A-B1ED-0715A3714BC0}">
      <dsp:nvSpPr>
        <dsp:cNvPr id="0" name=""/>
        <dsp:cNvSpPr/>
      </dsp:nvSpPr>
      <dsp:spPr>
        <a:xfrm>
          <a:off x="189504" y="1909110"/>
          <a:ext cx="1500742" cy="756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оснащение приборами учета ГВС, ХВС муниципальных квартир</a:t>
          </a:r>
          <a:endParaRPr lang="ru-RU" sz="1200" kern="1200" dirty="0"/>
        </a:p>
      </dsp:txBody>
      <dsp:txXfrm>
        <a:off x="211648" y="1931254"/>
        <a:ext cx="1456454" cy="711749"/>
      </dsp:txXfrm>
    </dsp:sp>
    <dsp:sp modelId="{055D7D46-AD6B-4B3C-9B66-647CB47A3590}">
      <dsp:nvSpPr>
        <dsp:cNvPr id="0" name=""/>
        <dsp:cNvSpPr/>
      </dsp:nvSpPr>
      <dsp:spPr>
        <a:xfrm>
          <a:off x="189504" y="2781462"/>
          <a:ext cx="1500742" cy="756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перечисления на счет регионального оператора</a:t>
          </a:r>
          <a:endParaRPr lang="ru-RU" sz="1200" kern="1200" dirty="0"/>
        </a:p>
      </dsp:txBody>
      <dsp:txXfrm>
        <a:off x="211648" y="2803606"/>
        <a:ext cx="1456454" cy="711749"/>
      </dsp:txXfrm>
    </dsp:sp>
    <dsp:sp modelId="{2647CA67-8176-4308-B228-67BA14018721}">
      <dsp:nvSpPr>
        <dsp:cNvPr id="0" name=""/>
        <dsp:cNvSpPr/>
      </dsp:nvSpPr>
      <dsp:spPr>
        <a:xfrm>
          <a:off x="189504" y="3653813"/>
          <a:ext cx="1500742" cy="756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Субсидии юридическим лицам</a:t>
          </a:r>
          <a:endParaRPr lang="ru-RU" sz="1500" kern="1200" dirty="0"/>
        </a:p>
      </dsp:txBody>
      <dsp:txXfrm>
        <a:off x="211648" y="3675957"/>
        <a:ext cx="1456454" cy="711749"/>
      </dsp:txXfrm>
    </dsp:sp>
    <dsp:sp modelId="{1325D294-63B3-4F7B-AB50-0DD67412D52E}">
      <dsp:nvSpPr>
        <dsp:cNvPr id="0" name=""/>
        <dsp:cNvSpPr/>
      </dsp:nvSpPr>
      <dsp:spPr>
        <a:xfrm>
          <a:off x="2018534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Мероприятия в области коммунального хозяйства</a:t>
          </a:r>
          <a:endParaRPr lang="ru-RU" sz="1500" b="1" kern="1200" dirty="0"/>
        </a:p>
      </dsp:txBody>
      <dsp:txXfrm>
        <a:off x="2018534" y="0"/>
        <a:ext cx="1875927" cy="1393041"/>
      </dsp:txXfrm>
    </dsp:sp>
    <dsp:sp modelId="{A036FBE7-B64D-4783-A275-C10149672967}">
      <dsp:nvSpPr>
        <dsp:cNvPr id="0" name=""/>
        <dsp:cNvSpPr/>
      </dsp:nvSpPr>
      <dsp:spPr>
        <a:xfrm>
          <a:off x="2206126" y="1394401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капитальный и текущий ремонт инженерно-технических сетей и коммунальной инфраструктуры</a:t>
          </a:r>
          <a:endParaRPr lang="ru-RU" sz="1200" kern="1200" dirty="0"/>
        </a:p>
      </dsp:txBody>
      <dsp:txXfrm>
        <a:off x="2247133" y="1435408"/>
        <a:ext cx="1418728" cy="1318055"/>
      </dsp:txXfrm>
    </dsp:sp>
    <dsp:sp modelId="{02F7AE35-825F-4F16-A983-A501317BC1DF}">
      <dsp:nvSpPr>
        <dsp:cNvPr id="0" name=""/>
        <dsp:cNvSpPr/>
      </dsp:nvSpPr>
      <dsp:spPr>
        <a:xfrm>
          <a:off x="2206126" y="3009866"/>
          <a:ext cx="1500742" cy="1400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строительство очистных сооружений</a:t>
          </a:r>
          <a:endParaRPr lang="ru-RU" sz="1500" kern="1200" dirty="0"/>
        </a:p>
      </dsp:txBody>
      <dsp:txXfrm>
        <a:off x="2247133" y="3050873"/>
        <a:ext cx="1418728" cy="1318055"/>
      </dsp:txXfrm>
    </dsp:sp>
    <dsp:sp modelId="{A49D3C98-B98F-405A-BC51-4D1B2A52D18A}">
      <dsp:nvSpPr>
        <dsp:cNvPr id="0" name=""/>
        <dsp:cNvSpPr/>
      </dsp:nvSpPr>
      <dsp:spPr>
        <a:xfrm>
          <a:off x="4035156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Благоустройство территории</a:t>
          </a:r>
          <a:endParaRPr lang="ru-RU" sz="1500" b="1" kern="1200" dirty="0"/>
        </a:p>
      </dsp:txBody>
      <dsp:txXfrm>
        <a:off x="4035156" y="0"/>
        <a:ext cx="1875927" cy="1393041"/>
      </dsp:txXfrm>
    </dsp:sp>
    <dsp:sp modelId="{87CF2447-5DAF-445D-93B0-6DFD2F36C502}">
      <dsp:nvSpPr>
        <dsp:cNvPr id="0" name=""/>
        <dsp:cNvSpPr/>
      </dsp:nvSpPr>
      <dsp:spPr>
        <a:xfrm>
          <a:off x="4222749" y="1393437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благоустройство дворовых территорий</a:t>
          </a:r>
          <a:endParaRPr lang="ru-RU" sz="1200" kern="1200" dirty="0"/>
        </a:p>
      </dsp:txBody>
      <dsp:txXfrm>
        <a:off x="4249468" y="1420156"/>
        <a:ext cx="1447304" cy="858817"/>
      </dsp:txXfrm>
    </dsp:sp>
    <dsp:sp modelId="{2E322F67-E2A2-4470-BDD2-BC1CFDDA8EDB}">
      <dsp:nvSpPr>
        <dsp:cNvPr id="0" name=""/>
        <dsp:cNvSpPr/>
      </dsp:nvSpPr>
      <dsp:spPr>
        <a:xfrm>
          <a:off x="4222749" y="2446040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озеленение территории</a:t>
          </a:r>
          <a:endParaRPr lang="ru-RU" sz="1200" kern="1200" dirty="0"/>
        </a:p>
      </dsp:txBody>
      <dsp:txXfrm>
        <a:off x="4249468" y="2472759"/>
        <a:ext cx="1447304" cy="858817"/>
      </dsp:txXfrm>
    </dsp:sp>
    <dsp:sp modelId="{765CC261-E417-4DAE-B4F4-5B8546F9E6D3}">
      <dsp:nvSpPr>
        <dsp:cNvPr id="0" name=""/>
        <dsp:cNvSpPr/>
      </dsp:nvSpPr>
      <dsp:spPr>
        <a:xfrm>
          <a:off x="4222749" y="3498643"/>
          <a:ext cx="1500742" cy="912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прочие мероприятия по  благоустройству</a:t>
          </a:r>
          <a:endParaRPr lang="ru-RU" sz="1200" kern="1200" dirty="0"/>
        </a:p>
      </dsp:txBody>
      <dsp:txXfrm>
        <a:off x="4249468" y="3525362"/>
        <a:ext cx="1447304" cy="858817"/>
      </dsp:txXfrm>
    </dsp:sp>
    <dsp:sp modelId="{7917D481-6CD2-4742-A24A-05F0D1883A99}">
      <dsp:nvSpPr>
        <dsp:cNvPr id="0" name=""/>
        <dsp:cNvSpPr/>
      </dsp:nvSpPr>
      <dsp:spPr>
        <a:xfrm>
          <a:off x="6051778" y="0"/>
          <a:ext cx="1875927" cy="46434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Другие вопросы в области жилищно-коммунального хозяйства</a:t>
          </a:r>
          <a:endParaRPr lang="ru-RU" sz="1500" b="1" kern="1200" dirty="0"/>
        </a:p>
      </dsp:txBody>
      <dsp:txXfrm>
        <a:off x="6051778" y="0"/>
        <a:ext cx="1875927" cy="1393041"/>
      </dsp:txXfrm>
    </dsp:sp>
    <dsp:sp modelId="{DB6583F8-03CA-452E-979A-65149117BC0D}">
      <dsp:nvSpPr>
        <dsp:cNvPr id="0" name=""/>
        <dsp:cNvSpPr/>
      </dsp:nvSpPr>
      <dsp:spPr>
        <a:xfrm>
          <a:off x="6239371" y="1393041"/>
          <a:ext cx="1500742" cy="30182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частичное освобождение от платы за коммунальные услуги</a:t>
          </a:r>
          <a:endParaRPr lang="ru-RU" sz="1200" kern="1200" dirty="0"/>
        </a:p>
      </dsp:txBody>
      <dsp:txXfrm>
        <a:off x="6283326" y="1436996"/>
        <a:ext cx="1412832" cy="293034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9B77B-10C4-4054-B85D-D83F962C554E}">
      <dsp:nvSpPr>
        <dsp:cNvPr id="0" name=""/>
        <dsp:cNvSpPr/>
      </dsp:nvSpPr>
      <dsp:spPr>
        <a:xfrm>
          <a:off x="0" y="1990490"/>
          <a:ext cx="1628157" cy="159118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Основные направления расходов в  области социальной политики</a:t>
          </a:r>
          <a:endParaRPr lang="ru-RU" sz="1600" b="1" kern="1200" dirty="0"/>
        </a:p>
      </dsp:txBody>
      <dsp:txXfrm>
        <a:off x="46604" y="2037094"/>
        <a:ext cx="1534949" cy="1497974"/>
      </dsp:txXfrm>
    </dsp:sp>
    <dsp:sp modelId="{CD2BF7B2-0757-476C-B136-9393C3C72598}">
      <dsp:nvSpPr>
        <dsp:cNvPr id="0" name=""/>
        <dsp:cNvSpPr/>
      </dsp:nvSpPr>
      <dsp:spPr>
        <a:xfrm rot="17245409">
          <a:off x="855163" y="1720176"/>
          <a:ext cx="2206764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2206764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903376" y="1678156"/>
        <a:ext cx="110338" cy="110338"/>
      </dsp:txXfrm>
    </dsp:sp>
    <dsp:sp modelId="{DA529306-CDD0-44AC-BB88-3531712D6E63}">
      <dsp:nvSpPr>
        <dsp:cNvPr id="0" name=""/>
        <dsp:cNvSpPr/>
      </dsp:nvSpPr>
      <dsp:spPr>
        <a:xfrm>
          <a:off x="2288932" y="152081"/>
          <a:ext cx="3217662" cy="105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Оплата жилищно-коммунальных услуг отдельным категориям граждан</a:t>
          </a:r>
          <a:endParaRPr lang="ru-RU" sz="1600" b="1" kern="1200" dirty="0"/>
        </a:p>
      </dsp:txBody>
      <dsp:txXfrm>
        <a:off x="2319890" y="183039"/>
        <a:ext cx="3155746" cy="995059"/>
      </dsp:txXfrm>
    </dsp:sp>
    <dsp:sp modelId="{CB3D7EA3-6B9F-4B5F-9239-E5BEE606BF34}">
      <dsp:nvSpPr>
        <dsp:cNvPr id="0" name=""/>
        <dsp:cNvSpPr/>
      </dsp:nvSpPr>
      <dsp:spPr>
        <a:xfrm>
          <a:off x="5506595" y="667420"/>
          <a:ext cx="65126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51263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15945" y="664287"/>
        <a:ext cx="32563" cy="32563"/>
      </dsp:txXfrm>
    </dsp:sp>
    <dsp:sp modelId="{4E6E58B2-6003-46A1-A15C-0845CDDE4FBF}">
      <dsp:nvSpPr>
        <dsp:cNvPr id="0" name=""/>
        <dsp:cNvSpPr/>
      </dsp:nvSpPr>
      <dsp:spPr>
        <a:xfrm>
          <a:off x="6157858" y="273529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2,1 млн. руб.</a:t>
          </a:r>
          <a:endParaRPr lang="ru-RU" sz="1600" kern="1200" dirty="0"/>
        </a:p>
      </dsp:txBody>
      <dsp:txXfrm>
        <a:off x="6181702" y="297373"/>
        <a:ext cx="1580469" cy="766390"/>
      </dsp:txXfrm>
    </dsp:sp>
    <dsp:sp modelId="{42CCDA10-EB51-45D2-8667-F048FAFD89FC}">
      <dsp:nvSpPr>
        <dsp:cNvPr id="0" name=""/>
        <dsp:cNvSpPr/>
      </dsp:nvSpPr>
      <dsp:spPr>
        <a:xfrm rot="18134099">
          <a:off x="1339137" y="2248996"/>
          <a:ext cx="1238815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238815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27574" y="2231174"/>
        <a:ext cx="61940" cy="61940"/>
      </dsp:txXfrm>
    </dsp:sp>
    <dsp:sp modelId="{B6902CCE-F04E-41DB-9AD7-03CF4234B3B0}">
      <dsp:nvSpPr>
        <dsp:cNvPr id="0" name=""/>
        <dsp:cNvSpPr/>
      </dsp:nvSpPr>
      <dsp:spPr>
        <a:xfrm>
          <a:off x="2288932" y="1331168"/>
          <a:ext cx="3170722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Предоставление гражданам субсидий на оплату жилого помещения и коммунальных услуг</a:t>
          </a:r>
          <a:endParaRPr lang="ru-RU" sz="1600" b="1" kern="1200" dirty="0"/>
        </a:p>
      </dsp:txBody>
      <dsp:txXfrm>
        <a:off x="2312776" y="1355012"/>
        <a:ext cx="3123034" cy="766390"/>
      </dsp:txXfrm>
    </dsp:sp>
    <dsp:sp modelId="{C1A2E440-BD3F-46AD-A001-FB7E39DC299B}">
      <dsp:nvSpPr>
        <dsp:cNvPr id="0" name=""/>
        <dsp:cNvSpPr/>
      </dsp:nvSpPr>
      <dsp:spPr>
        <a:xfrm>
          <a:off x="5459655" y="1725059"/>
          <a:ext cx="65126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51263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769005" y="1721926"/>
        <a:ext cx="32563" cy="32563"/>
      </dsp:txXfrm>
    </dsp:sp>
    <dsp:sp modelId="{BD54701A-A6D5-4B33-B347-3903E1CC304E}">
      <dsp:nvSpPr>
        <dsp:cNvPr id="0" name=""/>
        <dsp:cNvSpPr/>
      </dsp:nvSpPr>
      <dsp:spPr>
        <a:xfrm>
          <a:off x="6110918" y="1331168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0,5 млн. руб.</a:t>
          </a:r>
          <a:endParaRPr lang="ru-RU" sz="1600" kern="1200" dirty="0"/>
        </a:p>
      </dsp:txBody>
      <dsp:txXfrm>
        <a:off x="6134762" y="1355012"/>
        <a:ext cx="1580469" cy="766390"/>
      </dsp:txXfrm>
    </dsp:sp>
    <dsp:sp modelId="{DEDD6177-EFF5-4D6D-8237-D435AC505A58}">
      <dsp:nvSpPr>
        <dsp:cNvPr id="0" name=""/>
        <dsp:cNvSpPr/>
      </dsp:nvSpPr>
      <dsp:spPr>
        <a:xfrm rot="2308201">
          <a:off x="1536558" y="3035453"/>
          <a:ext cx="84397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843973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37445" y="3027502"/>
        <a:ext cx="42198" cy="42198"/>
      </dsp:txXfrm>
    </dsp:sp>
    <dsp:sp modelId="{70A6F7BC-3825-46A4-A231-3E9BCE2B68FB}">
      <dsp:nvSpPr>
        <dsp:cNvPr id="0" name=""/>
        <dsp:cNvSpPr/>
      </dsp:nvSpPr>
      <dsp:spPr>
        <a:xfrm>
          <a:off x="2288932" y="2267359"/>
          <a:ext cx="3280314" cy="20875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Осуществление государственного полномочия Свердловской области по предоставлению отдельным категориям граждан компенсации расходов  на оплату жилого помещения и коммунальных услуг</a:t>
          </a:r>
          <a:endParaRPr lang="ru-RU" sz="1600" b="1" kern="1200" dirty="0"/>
        </a:p>
      </dsp:txBody>
      <dsp:txXfrm>
        <a:off x="2350074" y="2328501"/>
        <a:ext cx="3158030" cy="1965241"/>
      </dsp:txXfrm>
    </dsp:sp>
    <dsp:sp modelId="{7F433847-5A82-41BC-95D2-7384E36044E2}">
      <dsp:nvSpPr>
        <dsp:cNvPr id="0" name=""/>
        <dsp:cNvSpPr/>
      </dsp:nvSpPr>
      <dsp:spPr>
        <a:xfrm>
          <a:off x="5569247" y="3297973"/>
          <a:ext cx="65126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51263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78597" y="3294840"/>
        <a:ext cx="32563" cy="32563"/>
      </dsp:txXfrm>
    </dsp:sp>
    <dsp:sp modelId="{B86896AE-BFBA-4572-B79A-BA1AA3AE009C}">
      <dsp:nvSpPr>
        <dsp:cNvPr id="0" name=""/>
        <dsp:cNvSpPr/>
      </dsp:nvSpPr>
      <dsp:spPr>
        <a:xfrm>
          <a:off x="6220510" y="2904082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13,6 млн. руб.</a:t>
          </a:r>
          <a:endParaRPr lang="ru-RU" sz="1600" kern="1200" dirty="0"/>
        </a:p>
      </dsp:txBody>
      <dsp:txXfrm>
        <a:off x="6244354" y="2927926"/>
        <a:ext cx="1580469" cy="766390"/>
      </dsp:txXfrm>
    </dsp:sp>
    <dsp:sp modelId="{453686EE-7A06-4A45-AF4C-128845BF909D}">
      <dsp:nvSpPr>
        <dsp:cNvPr id="0" name=""/>
        <dsp:cNvSpPr/>
      </dsp:nvSpPr>
      <dsp:spPr>
        <a:xfrm rot="4361281">
          <a:off x="806366" y="3889867"/>
          <a:ext cx="2339868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2339868" y="13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917803" y="3844519"/>
        <a:ext cx="116993" cy="116993"/>
      </dsp:txXfrm>
    </dsp:sp>
    <dsp:sp modelId="{63BE079C-72AE-419A-A222-F13CE548172C}">
      <dsp:nvSpPr>
        <dsp:cNvPr id="0" name=""/>
        <dsp:cNvSpPr/>
      </dsp:nvSpPr>
      <dsp:spPr>
        <a:xfrm>
          <a:off x="2324443" y="4548407"/>
          <a:ext cx="3256331" cy="943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Другие вопросы в области социальной политики</a:t>
          </a:r>
          <a:endParaRPr lang="ru-RU" sz="1600" b="1" kern="1200" dirty="0"/>
        </a:p>
      </dsp:txBody>
      <dsp:txXfrm>
        <a:off x="2352065" y="4576029"/>
        <a:ext cx="3201087" cy="887841"/>
      </dsp:txXfrm>
    </dsp:sp>
    <dsp:sp modelId="{E9AE5018-CF0A-4130-B7DD-0762D015EEBA}">
      <dsp:nvSpPr>
        <dsp:cNvPr id="0" name=""/>
        <dsp:cNvSpPr/>
      </dsp:nvSpPr>
      <dsp:spPr>
        <a:xfrm rot="21203086">
          <a:off x="5578710" y="4971096"/>
          <a:ext cx="619879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19879" y="1314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73153" y="4968748"/>
        <a:ext cx="30993" cy="30993"/>
      </dsp:txXfrm>
    </dsp:sp>
    <dsp:sp modelId="{F53B6B4E-D6C9-4204-8BDB-BB8BC6BFA876}">
      <dsp:nvSpPr>
        <dsp:cNvPr id="0" name=""/>
        <dsp:cNvSpPr/>
      </dsp:nvSpPr>
      <dsp:spPr>
        <a:xfrm>
          <a:off x="6196527" y="4541500"/>
          <a:ext cx="1628157" cy="814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0,1 млн. руб.</a:t>
          </a:r>
          <a:endParaRPr lang="ru-RU" sz="1600" kern="1200" dirty="0"/>
        </a:p>
      </dsp:txBody>
      <dsp:txXfrm>
        <a:off x="6220371" y="4565344"/>
        <a:ext cx="1580469" cy="76639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58E68-C3B8-4813-87D7-226ABED5F482}">
      <dsp:nvSpPr>
        <dsp:cNvPr id="0" name=""/>
        <dsp:cNvSpPr/>
      </dsp:nvSpPr>
      <dsp:spPr>
        <a:xfrm>
          <a:off x="2857519" y="540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взаимоотношения между публично- правовыми образованиями по вопросам  регулирования бюджетных  правоотношений, организации и  осуществления бюджетного процесса</a:t>
          </a:r>
          <a:endParaRPr lang="ru-RU" sz="1600" kern="1200" dirty="0"/>
        </a:p>
      </dsp:txBody>
      <dsp:txXfrm>
        <a:off x="2857519" y="264116"/>
        <a:ext cx="3495553" cy="1581454"/>
      </dsp:txXfrm>
    </dsp:sp>
    <dsp:sp modelId="{8003AD2F-8547-4F51-81B2-68751C9886CB}">
      <dsp:nvSpPr>
        <dsp:cNvPr id="0" name=""/>
        <dsp:cNvSpPr/>
      </dsp:nvSpPr>
      <dsp:spPr>
        <a:xfrm>
          <a:off x="55807" y="0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Межбюджетные отношения</a:t>
          </a:r>
          <a:endParaRPr lang="ru-RU" sz="2300" b="1" kern="1200" dirty="0"/>
        </a:p>
      </dsp:txBody>
      <dsp:txXfrm>
        <a:off x="158741" y="102934"/>
        <a:ext cx="2651652" cy="1902738"/>
      </dsp:txXfrm>
    </dsp:sp>
    <dsp:sp modelId="{F379411D-74B4-4FA9-AA7C-FCA14DDEC87B}">
      <dsp:nvSpPr>
        <dsp:cNvPr id="0" name=""/>
        <dsp:cNvSpPr/>
      </dsp:nvSpPr>
      <dsp:spPr>
        <a:xfrm>
          <a:off x="2857519" y="2320008"/>
          <a:ext cx="4286280" cy="21086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средства, предоставляемые  одним бюджетом бюджетной  системы Российской Федерации  другому бюджету</a:t>
          </a:r>
          <a:endParaRPr lang="ru-RU" sz="1600" kern="1200" dirty="0"/>
        </a:p>
      </dsp:txBody>
      <dsp:txXfrm>
        <a:off x="2857519" y="2583584"/>
        <a:ext cx="3495553" cy="1581454"/>
      </dsp:txXfrm>
    </dsp:sp>
    <dsp:sp modelId="{0A47CA97-9F4B-4421-A7CD-DFC1B1A59A5A}">
      <dsp:nvSpPr>
        <dsp:cNvPr id="0" name=""/>
        <dsp:cNvSpPr/>
      </dsp:nvSpPr>
      <dsp:spPr>
        <a:xfrm>
          <a:off x="0" y="2320008"/>
          <a:ext cx="2857520" cy="21086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Межбюджетные трансферты</a:t>
          </a:r>
          <a:endParaRPr lang="ru-RU" sz="2300" b="1" kern="1200" dirty="0"/>
        </a:p>
      </dsp:txBody>
      <dsp:txXfrm>
        <a:off x="102934" y="2422942"/>
        <a:ext cx="2651652" cy="1902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2DAC5-BBD9-45C6-ABE5-DF47FEE1C6AD}">
      <dsp:nvSpPr>
        <dsp:cNvPr id="0" name=""/>
        <dsp:cNvSpPr/>
      </dsp:nvSpPr>
      <dsp:spPr>
        <a:xfrm>
          <a:off x="1400147" y="0"/>
          <a:ext cx="5572163" cy="85641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t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b="1" kern="1200" dirty="0"/>
        </a:p>
      </dsp:txBody>
      <dsp:txXfrm>
        <a:off x="1441954" y="41807"/>
        <a:ext cx="5488549" cy="7728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9BE7C-D8FE-411C-BA51-E67635A5694A}">
      <dsp:nvSpPr>
        <dsp:cNvPr id="0" name=""/>
        <dsp:cNvSpPr/>
      </dsp:nvSpPr>
      <dsp:spPr>
        <a:xfrm>
          <a:off x="324268" y="0"/>
          <a:ext cx="4214842" cy="4214842"/>
        </a:xfrm>
        <a:prstGeom prst="triangle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0F3A3A-BA8C-461D-8048-38B2EFEE2D9A}">
      <dsp:nvSpPr>
        <dsp:cNvPr id="0" name=""/>
        <dsp:cNvSpPr/>
      </dsp:nvSpPr>
      <dsp:spPr>
        <a:xfrm>
          <a:off x="1762106" y="294706"/>
          <a:ext cx="3922270" cy="5159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Дотаций </a:t>
          </a:r>
          <a:r>
            <a:rPr lang="ru-RU" sz="1600" kern="1200" dirty="0" smtClean="0"/>
            <a:t>- без определения конкретной цели  их использования</a:t>
          </a:r>
          <a:endParaRPr lang="ru-RU" sz="1600" kern="1200" dirty="0"/>
        </a:p>
      </dsp:txBody>
      <dsp:txXfrm>
        <a:off x="1787294" y="319894"/>
        <a:ext cx="3871894" cy="465610"/>
      </dsp:txXfrm>
    </dsp:sp>
    <dsp:sp modelId="{8A22F496-BB9D-4982-84B3-6F624A1241D2}">
      <dsp:nvSpPr>
        <dsp:cNvPr id="0" name=""/>
        <dsp:cNvSpPr/>
      </dsp:nvSpPr>
      <dsp:spPr>
        <a:xfrm>
          <a:off x="1762120" y="889918"/>
          <a:ext cx="3940434" cy="11016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Субсидий</a:t>
          </a:r>
          <a:r>
            <a:rPr lang="ru-RU" sz="1600" kern="1200" dirty="0" smtClean="0"/>
            <a:t> - в целях софинансирования  расходных обязательств муниципального  образования  по вопросам местного значения</a:t>
          </a:r>
          <a:endParaRPr lang="ru-RU" sz="1600" kern="1200" dirty="0"/>
        </a:p>
      </dsp:txBody>
      <dsp:txXfrm>
        <a:off x="1815899" y="943697"/>
        <a:ext cx="3832876" cy="994114"/>
      </dsp:txXfrm>
    </dsp:sp>
    <dsp:sp modelId="{2DF221FC-9C8F-4039-8FAD-7E60A975A319}">
      <dsp:nvSpPr>
        <dsp:cNvPr id="0" name=""/>
        <dsp:cNvSpPr/>
      </dsp:nvSpPr>
      <dsp:spPr>
        <a:xfrm>
          <a:off x="1762106" y="2080343"/>
          <a:ext cx="3922270" cy="1052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Субвенций</a:t>
          </a:r>
          <a:r>
            <a:rPr lang="ru-RU" sz="1800" kern="1200" dirty="0" smtClean="0"/>
            <a:t> </a:t>
          </a:r>
          <a:r>
            <a:rPr lang="ru-RU" sz="1600" kern="1200" dirty="0" smtClean="0"/>
            <a:t>- на выполнение переданных  государственных полномочий Российской  Федерации и Свердловской  области</a:t>
          </a:r>
          <a:endParaRPr lang="ru-RU" sz="1600" kern="1200" dirty="0"/>
        </a:p>
      </dsp:txBody>
      <dsp:txXfrm>
        <a:off x="1813469" y="2131706"/>
        <a:ext cx="3819544" cy="949440"/>
      </dsp:txXfrm>
    </dsp:sp>
    <dsp:sp modelId="{F6B3568F-26FD-4C13-9553-979962B5346E}">
      <dsp:nvSpPr>
        <dsp:cNvPr id="0" name=""/>
        <dsp:cNvSpPr/>
      </dsp:nvSpPr>
      <dsp:spPr>
        <a:xfrm>
          <a:off x="1762106" y="3214710"/>
          <a:ext cx="3922270" cy="5696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Иных межбюджетных трансфертов</a:t>
          </a:r>
          <a:endParaRPr lang="ru-RU" sz="1800" b="1" kern="1200" dirty="0"/>
        </a:p>
      </dsp:txBody>
      <dsp:txXfrm>
        <a:off x="1789914" y="3242518"/>
        <a:ext cx="3866654" cy="514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86ED6-D793-42B1-BB77-BB15B581288C}">
      <dsp:nvSpPr>
        <dsp:cNvPr id="0" name=""/>
        <dsp:cNvSpPr/>
      </dsp:nvSpPr>
      <dsp:spPr>
        <a:xfrm>
          <a:off x="0" y="1851"/>
          <a:ext cx="6834214" cy="5662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Общегосударственные вопросы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29491"/>
        <a:ext cx="6778934" cy="510936"/>
      </dsp:txXfrm>
    </dsp:sp>
    <dsp:sp modelId="{EA74C315-84F8-4777-8AFA-B3B69BC04928}">
      <dsp:nvSpPr>
        <dsp:cNvPr id="0" name=""/>
        <dsp:cNvSpPr/>
      </dsp:nvSpPr>
      <dsp:spPr>
        <a:xfrm>
          <a:off x="0" y="581469"/>
          <a:ext cx="6834214" cy="566216"/>
        </a:xfrm>
        <a:prstGeom prst="roundRect">
          <a:avLst/>
        </a:prstGeom>
        <a:solidFill>
          <a:schemeClr val="accent2">
            <a:hueOff val="-1403928"/>
            <a:satOff val="2366"/>
            <a:lumOff val="-289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Национальная оборона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609109"/>
        <a:ext cx="6778934" cy="510936"/>
      </dsp:txXfrm>
    </dsp:sp>
    <dsp:sp modelId="{4E16B2F1-C4F6-450B-AAE2-966181E9A842}">
      <dsp:nvSpPr>
        <dsp:cNvPr id="0" name=""/>
        <dsp:cNvSpPr/>
      </dsp:nvSpPr>
      <dsp:spPr>
        <a:xfrm>
          <a:off x="0" y="1161087"/>
          <a:ext cx="6834214" cy="566216"/>
        </a:xfrm>
        <a:prstGeom prst="roundRect">
          <a:avLst/>
        </a:prstGeom>
        <a:solidFill>
          <a:schemeClr val="accent2">
            <a:hueOff val="-2807857"/>
            <a:satOff val="4733"/>
            <a:lumOff val="-5795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Национальная безопасность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1188727"/>
        <a:ext cx="6778934" cy="510936"/>
      </dsp:txXfrm>
    </dsp:sp>
    <dsp:sp modelId="{CB7054F8-80DF-451C-A6B2-9CB7134850DB}">
      <dsp:nvSpPr>
        <dsp:cNvPr id="0" name=""/>
        <dsp:cNvSpPr/>
      </dsp:nvSpPr>
      <dsp:spPr>
        <a:xfrm>
          <a:off x="0" y="1740704"/>
          <a:ext cx="6834214" cy="566216"/>
        </a:xfrm>
        <a:prstGeom prst="roundRect">
          <a:avLst/>
        </a:prstGeom>
        <a:solidFill>
          <a:schemeClr val="accent2">
            <a:hueOff val="-4211785"/>
            <a:satOff val="7099"/>
            <a:lumOff val="-8693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Национальная экономика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1768344"/>
        <a:ext cx="6778934" cy="510936"/>
      </dsp:txXfrm>
    </dsp:sp>
    <dsp:sp modelId="{1B8357C1-DAF1-483B-8AF7-D9940D984397}">
      <dsp:nvSpPr>
        <dsp:cNvPr id="0" name=""/>
        <dsp:cNvSpPr/>
      </dsp:nvSpPr>
      <dsp:spPr>
        <a:xfrm>
          <a:off x="0" y="2320322"/>
          <a:ext cx="6834214" cy="566216"/>
        </a:xfrm>
        <a:prstGeom prst="roundRect">
          <a:avLst/>
        </a:prstGeom>
        <a:solidFill>
          <a:schemeClr val="accent2">
            <a:hueOff val="-5615713"/>
            <a:satOff val="9465"/>
            <a:lumOff val="-11591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ЖКХ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2347962"/>
        <a:ext cx="6778934" cy="510936"/>
      </dsp:txXfrm>
    </dsp:sp>
    <dsp:sp modelId="{92F7C9AA-68FF-426F-9DBF-C3C66A42DC6A}">
      <dsp:nvSpPr>
        <dsp:cNvPr id="0" name=""/>
        <dsp:cNvSpPr/>
      </dsp:nvSpPr>
      <dsp:spPr>
        <a:xfrm>
          <a:off x="0" y="2899939"/>
          <a:ext cx="6834214" cy="566216"/>
        </a:xfrm>
        <a:prstGeom prst="roundRect">
          <a:avLst/>
        </a:prstGeom>
        <a:solidFill>
          <a:schemeClr val="accent2">
            <a:hueOff val="-7019642"/>
            <a:satOff val="11832"/>
            <a:lumOff val="-14488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Образование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2927579"/>
        <a:ext cx="6778934" cy="510936"/>
      </dsp:txXfrm>
    </dsp:sp>
    <dsp:sp modelId="{FCB51676-0308-4601-B10A-E058EFBF29A5}">
      <dsp:nvSpPr>
        <dsp:cNvPr id="0" name=""/>
        <dsp:cNvSpPr/>
      </dsp:nvSpPr>
      <dsp:spPr>
        <a:xfrm>
          <a:off x="0" y="3479557"/>
          <a:ext cx="6834214" cy="566216"/>
        </a:xfrm>
        <a:prstGeom prst="roundRect">
          <a:avLst/>
        </a:prstGeom>
        <a:solidFill>
          <a:schemeClr val="accent2">
            <a:hueOff val="-8423570"/>
            <a:satOff val="14198"/>
            <a:lumOff val="-17386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Культура 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3507197"/>
        <a:ext cx="6778934" cy="510936"/>
      </dsp:txXfrm>
    </dsp:sp>
    <dsp:sp modelId="{14E0C927-334C-4F52-81E5-098342A8EBD0}">
      <dsp:nvSpPr>
        <dsp:cNvPr id="0" name=""/>
        <dsp:cNvSpPr/>
      </dsp:nvSpPr>
      <dsp:spPr>
        <a:xfrm>
          <a:off x="0" y="4059174"/>
          <a:ext cx="6834214" cy="566216"/>
        </a:xfrm>
        <a:prstGeom prst="roundRect">
          <a:avLst/>
        </a:prstGeom>
        <a:solidFill>
          <a:schemeClr val="accent2">
            <a:hueOff val="-9827498"/>
            <a:satOff val="16564"/>
            <a:lumOff val="-20284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Здравоохранение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4086814"/>
        <a:ext cx="6778934" cy="510936"/>
      </dsp:txXfrm>
    </dsp:sp>
    <dsp:sp modelId="{C6BDF634-6582-4295-854D-42773806C4AF}">
      <dsp:nvSpPr>
        <dsp:cNvPr id="0" name=""/>
        <dsp:cNvSpPr/>
      </dsp:nvSpPr>
      <dsp:spPr>
        <a:xfrm>
          <a:off x="0" y="4638792"/>
          <a:ext cx="6834214" cy="566216"/>
        </a:xfrm>
        <a:prstGeom prst="roundRect">
          <a:avLst/>
        </a:prstGeom>
        <a:solidFill>
          <a:schemeClr val="accent2">
            <a:hueOff val="-11231427"/>
            <a:satOff val="18931"/>
            <a:lumOff val="-23181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Социальная политика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4666432"/>
        <a:ext cx="6778934" cy="510936"/>
      </dsp:txXfrm>
    </dsp:sp>
    <dsp:sp modelId="{F5FC9D36-2950-4CB4-BD6B-9A2867E4ED03}">
      <dsp:nvSpPr>
        <dsp:cNvPr id="0" name=""/>
        <dsp:cNvSpPr/>
      </dsp:nvSpPr>
      <dsp:spPr>
        <a:xfrm>
          <a:off x="0" y="5218410"/>
          <a:ext cx="6834214" cy="566216"/>
        </a:xfrm>
        <a:prstGeom prst="round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Спорт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7640" y="5246050"/>
        <a:ext cx="6778934" cy="5109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22C32-3805-45CD-BB7B-D2A32636626C}">
      <dsp:nvSpPr>
        <dsp:cNvPr id="0" name=""/>
        <dsp:cNvSpPr/>
      </dsp:nvSpPr>
      <dsp:spPr>
        <a:xfrm>
          <a:off x="1143001" y="488"/>
          <a:ext cx="4286293" cy="999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endParaRPr lang="ru-RU" sz="3600" b="1" kern="1200" dirty="0"/>
        </a:p>
      </dsp:txBody>
      <dsp:txXfrm>
        <a:off x="1191776" y="49263"/>
        <a:ext cx="4188743" cy="901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0B60A-85E5-45AA-B95E-98EA421714DB}">
      <dsp:nvSpPr>
        <dsp:cNvPr id="0" name=""/>
        <dsp:cNvSpPr/>
      </dsp:nvSpPr>
      <dsp:spPr>
        <a:xfrm>
          <a:off x="18609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Доходы бюджета </a:t>
          </a:r>
          <a:r>
            <a:rPr lang="ru-RU" sz="2000" kern="1200" dirty="0" smtClean="0"/>
            <a:t>- поступающие в бюджет  денежные средства</a:t>
          </a:r>
          <a:endParaRPr lang="ru-RU" sz="2000" kern="1200" dirty="0"/>
        </a:p>
      </dsp:txBody>
      <dsp:txXfrm>
        <a:off x="18609" y="1653"/>
        <a:ext cx="3282031" cy="1969219"/>
      </dsp:txXfrm>
    </dsp:sp>
    <dsp:sp modelId="{A6FDAA53-AD9F-4D5E-A478-3C2FB5E311D3}">
      <dsp:nvSpPr>
        <dsp:cNvPr id="0" name=""/>
        <dsp:cNvSpPr/>
      </dsp:nvSpPr>
      <dsp:spPr>
        <a:xfrm>
          <a:off x="3628844" y="1653"/>
          <a:ext cx="3282031" cy="1969219"/>
        </a:xfrm>
        <a:prstGeom prst="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бюджета </a:t>
          </a:r>
          <a:r>
            <a:rPr lang="ru-RU" sz="2000" kern="1200" dirty="0" smtClean="0"/>
            <a:t>- выплачиваемые из бюджета денежные средства</a:t>
          </a:r>
          <a:endParaRPr lang="ru-RU" sz="2000" kern="1200" dirty="0"/>
        </a:p>
      </dsp:txBody>
      <dsp:txXfrm>
        <a:off x="3628844" y="1653"/>
        <a:ext cx="3282031" cy="1969219"/>
      </dsp:txXfrm>
    </dsp:sp>
    <dsp:sp modelId="{D51D2CE1-D93B-4759-9131-A80FAADF2197}">
      <dsp:nvSpPr>
        <dsp:cNvPr id="0" name=""/>
        <dsp:cNvSpPr/>
      </dsp:nvSpPr>
      <dsp:spPr>
        <a:xfrm>
          <a:off x="1823727" y="2299075"/>
          <a:ext cx="3282031" cy="2342740"/>
        </a:xfrm>
        <a:prstGeom prst="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Дефицит бюджета </a:t>
          </a:r>
          <a:r>
            <a:rPr lang="ru-RU" sz="2000" kern="1200" dirty="0" smtClean="0"/>
            <a:t>- превышение расходов бюджета над его доходами                       </a:t>
          </a:r>
          <a:r>
            <a:rPr lang="ru-RU" sz="2000" b="1" kern="1200" dirty="0" smtClean="0"/>
            <a:t>Профицит бюджета </a:t>
          </a:r>
          <a:r>
            <a:rPr lang="ru-RU" sz="2000" kern="1200" dirty="0" smtClean="0"/>
            <a:t>превышение доходов бюджета над его расходами </a:t>
          </a:r>
          <a:endParaRPr lang="ru-RU" sz="2000" kern="1200" dirty="0"/>
        </a:p>
      </dsp:txBody>
      <dsp:txXfrm>
        <a:off x="1823727" y="2299075"/>
        <a:ext cx="3282031" cy="2342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AB4ED-ECE0-4981-8FE8-FD23CB9ACB3D}">
      <dsp:nvSpPr>
        <dsp:cNvPr id="0" name=""/>
        <dsp:cNvSpPr/>
      </dsp:nvSpPr>
      <dsp:spPr>
        <a:xfrm>
          <a:off x="0" y="443"/>
          <a:ext cx="5214973" cy="114212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r>
            <a:rPr lang="ru-RU" sz="3600" kern="1200" dirty="0" smtClean="0"/>
            <a:t/>
          </a:r>
          <a:br>
            <a:rPr lang="ru-RU" sz="3600" kern="1200" dirty="0" smtClean="0"/>
          </a:br>
          <a:r>
            <a:rPr lang="ru-RU" sz="3200" kern="1200" dirty="0" smtClean="0"/>
            <a:t/>
          </a:r>
          <a:br>
            <a:rPr lang="ru-RU" sz="3200" kern="1200" dirty="0" smtClean="0"/>
          </a:br>
          <a:endParaRPr lang="ru-RU" sz="3200" kern="1200" dirty="0"/>
        </a:p>
      </dsp:txBody>
      <dsp:txXfrm>
        <a:off x="55754" y="56197"/>
        <a:ext cx="5103465" cy="10306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F5473-5B71-4312-850A-A80666181F06}">
      <dsp:nvSpPr>
        <dsp:cNvPr id="0" name=""/>
        <dsp:cNvSpPr/>
      </dsp:nvSpPr>
      <dsp:spPr>
        <a:xfrm>
          <a:off x="1828783" y="281"/>
          <a:ext cx="4572032" cy="10692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/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Основные понятия</a:t>
          </a:r>
          <a:br>
            <a:rPr lang="ru-RU" sz="3600" b="1" kern="1200" dirty="0" smtClean="0"/>
          </a:br>
          <a:endParaRPr lang="ru-RU" sz="3600" kern="1200" dirty="0"/>
        </a:p>
      </dsp:txBody>
      <dsp:txXfrm>
        <a:off x="1828783" y="281"/>
        <a:ext cx="4572032" cy="10692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67E37-66D4-456E-BF03-871A2F3A8EDC}">
      <dsp:nvSpPr>
        <dsp:cNvPr id="0" name=""/>
        <dsp:cNvSpPr/>
      </dsp:nvSpPr>
      <dsp:spPr>
        <a:xfrm>
          <a:off x="53544" y="0"/>
          <a:ext cx="6750959" cy="40005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8E40FEF-54FB-4378-AF6C-D3F7F81E2580}">
      <dsp:nvSpPr>
        <dsp:cNvPr id="0" name=""/>
        <dsp:cNvSpPr/>
      </dsp:nvSpPr>
      <dsp:spPr>
        <a:xfrm>
          <a:off x="1674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Составление, рассмотрение и утверждение бюджета на 2016 год :</a:t>
          </a:r>
          <a:endParaRPr lang="ru-RU" sz="1200" b="1" kern="1200" dirty="0"/>
        </a:p>
      </dsp:txBody>
      <dsp:txXfrm>
        <a:off x="76599" y="432116"/>
        <a:ext cx="1385006" cy="3136295"/>
      </dsp:txXfrm>
    </dsp:sp>
    <dsp:sp modelId="{930161AD-1723-4013-8A63-BCF5BFF154FB}">
      <dsp:nvSpPr>
        <dsp:cNvPr id="0" name=""/>
        <dsp:cNvSpPr/>
      </dsp:nvSpPr>
      <dsp:spPr>
        <a:xfrm>
          <a:off x="1774955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-4211785"/>
                <a:satOff val="7099"/>
                <a:lumOff val="-8693"/>
                <a:alphaOff val="0"/>
                <a:tint val="35000"/>
                <a:satMod val="260000"/>
              </a:schemeClr>
            </a:gs>
            <a:gs pos="30000">
              <a:schemeClr val="accent2">
                <a:hueOff val="-4211785"/>
                <a:satOff val="7099"/>
                <a:lumOff val="-8693"/>
                <a:alphaOff val="0"/>
                <a:tint val="38000"/>
                <a:satMod val="260000"/>
              </a:schemeClr>
            </a:gs>
            <a:gs pos="75000">
              <a:schemeClr val="accent2">
                <a:hueOff val="-4211785"/>
                <a:satOff val="7099"/>
                <a:lumOff val="-8693"/>
                <a:alphaOff val="0"/>
                <a:tint val="55000"/>
                <a:satMod val="255000"/>
              </a:schemeClr>
            </a:gs>
            <a:gs pos="100000">
              <a:schemeClr val="accent2">
                <a:hueOff val="-4211785"/>
                <a:satOff val="7099"/>
                <a:lumOff val="-8693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/>
            <a:t>Составление проекта  бюджета:            Ответственные исполнители, порядок и сроки по составлению проекта бюджета определены постановлением администрации городского округа ЗАТО Свободный от 02.07.2015г. № 459. Непосредственное составление проекта бюджета осуществляет финансовый отдел администрации городского округа ЗАТО Свободный</a:t>
          </a:r>
          <a:r>
            <a:rPr lang="ru-RU" sz="950" kern="1200" dirty="0" smtClean="0"/>
            <a:t>.</a:t>
          </a:r>
          <a:endParaRPr lang="ru-RU" sz="950" kern="1200" dirty="0"/>
        </a:p>
      </dsp:txBody>
      <dsp:txXfrm>
        <a:off x="1849880" y="432116"/>
        <a:ext cx="1385006" cy="3136295"/>
      </dsp:txXfrm>
    </dsp:sp>
    <dsp:sp modelId="{983EE832-B493-480C-9840-C06BDCE9AAAB}">
      <dsp:nvSpPr>
        <dsp:cNvPr id="0" name=""/>
        <dsp:cNvSpPr/>
      </dsp:nvSpPr>
      <dsp:spPr>
        <a:xfrm>
          <a:off x="3548236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-8423570"/>
                <a:satOff val="14198"/>
                <a:lumOff val="-17386"/>
                <a:alphaOff val="0"/>
                <a:tint val="35000"/>
                <a:satMod val="260000"/>
              </a:schemeClr>
            </a:gs>
            <a:gs pos="30000">
              <a:schemeClr val="accent2">
                <a:hueOff val="-8423570"/>
                <a:satOff val="14198"/>
                <a:lumOff val="-17386"/>
                <a:alphaOff val="0"/>
                <a:tint val="38000"/>
                <a:satMod val="260000"/>
              </a:schemeClr>
            </a:gs>
            <a:gs pos="75000">
              <a:schemeClr val="accent2">
                <a:hueOff val="-8423570"/>
                <a:satOff val="14198"/>
                <a:lumOff val="-17386"/>
                <a:alphaOff val="0"/>
                <a:tint val="55000"/>
                <a:satMod val="255000"/>
              </a:schemeClr>
            </a:gs>
            <a:gs pos="100000">
              <a:schemeClr val="accent2">
                <a:hueOff val="-8423570"/>
                <a:satOff val="14198"/>
                <a:lumOff val="-17386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Рассмотрение проекта бюджета:                                 • Проект бюджета на 2016 год на публичных слушаниях 18.12.2015г.;                           • Проект бюджета на 2016 год рассмотрен депутатами на совместном заседании депутатских комиссий 25.12.2015г. </a:t>
          </a:r>
          <a:endParaRPr lang="ru-RU" sz="1000" b="1" kern="1200" dirty="0"/>
        </a:p>
      </dsp:txBody>
      <dsp:txXfrm>
        <a:off x="3623161" y="432116"/>
        <a:ext cx="1385006" cy="3136295"/>
      </dsp:txXfrm>
    </dsp:sp>
    <dsp:sp modelId="{C1CE074A-1E31-4BFA-9D1E-4F685CA2C827}">
      <dsp:nvSpPr>
        <dsp:cNvPr id="0" name=""/>
        <dsp:cNvSpPr/>
      </dsp:nvSpPr>
      <dsp:spPr>
        <a:xfrm>
          <a:off x="5321517" y="357191"/>
          <a:ext cx="1534856" cy="3286145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Утверждение бюджета:           Бюджет городского округа ЗАТО Свободный на 2016 год  утверждается  28.12.2015г.  депутатами на заседании Думы городского округа ЗАТО Свободный</a:t>
          </a:r>
          <a:r>
            <a:rPr lang="ru-RU" sz="900" b="1" kern="1200" dirty="0" smtClean="0"/>
            <a:t>.</a:t>
          </a:r>
          <a:endParaRPr lang="ru-RU" sz="900" b="1" kern="1200" dirty="0"/>
        </a:p>
      </dsp:txBody>
      <dsp:txXfrm>
        <a:off x="5396442" y="432116"/>
        <a:ext cx="1385006" cy="31362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86396-24EC-465A-A70D-5905AF333CF2}">
      <dsp:nvSpPr>
        <dsp:cNvPr id="0" name=""/>
        <dsp:cNvSpPr/>
      </dsp:nvSpPr>
      <dsp:spPr>
        <a:xfrm rot="5400000">
          <a:off x="4325472" y="-1603882"/>
          <a:ext cx="1453245" cy="475491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Поступление от уплаты  федеральных, региональных и  местных налогов и сборов,  предусмотренных Налоговым  Кодексом Российской  Федерации, законодательством  Свердловской области и  решениями Думы  городского округа ЗАТО Свободный</a:t>
          </a:r>
          <a:endParaRPr lang="ru-RU" sz="1300" b="1" kern="1200" dirty="0"/>
        </a:p>
      </dsp:txBody>
      <dsp:txXfrm rot="-5400000">
        <a:off x="2674638" y="117894"/>
        <a:ext cx="4683971" cy="1311361"/>
      </dsp:txXfrm>
    </dsp:sp>
    <dsp:sp modelId="{A3A62E5E-3C52-4A8F-91E3-348CEF69830C}">
      <dsp:nvSpPr>
        <dsp:cNvPr id="0" name=""/>
        <dsp:cNvSpPr/>
      </dsp:nvSpPr>
      <dsp:spPr>
        <a:xfrm>
          <a:off x="0" y="2337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Налоговые доходы </a:t>
          </a:r>
          <a:endParaRPr lang="ru-RU" sz="2200" b="1" kern="1200" dirty="0"/>
        </a:p>
      </dsp:txBody>
      <dsp:txXfrm>
        <a:off x="75297" y="77634"/>
        <a:ext cx="2524044" cy="1391880"/>
      </dsp:txXfrm>
    </dsp:sp>
    <dsp:sp modelId="{BBBC523F-0925-4946-BCF3-A2F2F3716D39}">
      <dsp:nvSpPr>
        <dsp:cNvPr id="0" name=""/>
        <dsp:cNvSpPr/>
      </dsp:nvSpPr>
      <dsp:spPr>
        <a:xfrm rot="5400000">
          <a:off x="4301996" y="15716"/>
          <a:ext cx="1500198" cy="4754913"/>
        </a:xfrm>
        <a:prstGeom prst="round2SameRect">
          <a:avLst/>
        </a:prstGeom>
        <a:solidFill>
          <a:schemeClr val="accent2">
            <a:tint val="40000"/>
            <a:alpha val="90000"/>
            <a:hueOff val="-6621809"/>
            <a:satOff val="-8373"/>
            <a:lumOff val="-216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621809"/>
              <a:satOff val="-8373"/>
              <a:lumOff val="-21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Платежи, которые включают в себя: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доходы от использования и продажи имущества;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платные услуги казенных учреждений;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штрафы за нарушение законодательства; </a:t>
          </a:r>
          <a:endParaRPr lang="ru-RU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 иные неналоговые доходы </a:t>
          </a:r>
          <a:endParaRPr lang="ru-RU" sz="1300" b="1" kern="1200" dirty="0"/>
        </a:p>
      </dsp:txBody>
      <dsp:txXfrm rot="-5400000">
        <a:off x="2674639" y="1716307"/>
        <a:ext cx="4681679" cy="1353730"/>
      </dsp:txXfrm>
    </dsp:sp>
    <dsp:sp modelId="{5F7B11CF-BE84-4E8A-9FAB-F6EDA6DCB3F3}">
      <dsp:nvSpPr>
        <dsp:cNvPr id="0" name=""/>
        <dsp:cNvSpPr/>
      </dsp:nvSpPr>
      <dsp:spPr>
        <a:xfrm>
          <a:off x="0" y="1621935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tint val="35000"/>
                <a:satMod val="260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tint val="38000"/>
                <a:satMod val="260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tint val="55000"/>
                <a:satMod val="25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Неналоговые доходы </a:t>
          </a:r>
          <a:endParaRPr lang="ru-RU" sz="2200" b="1" kern="1200" dirty="0"/>
        </a:p>
      </dsp:txBody>
      <dsp:txXfrm>
        <a:off x="75297" y="1697232"/>
        <a:ext cx="2524044" cy="1391880"/>
      </dsp:txXfrm>
    </dsp:sp>
    <dsp:sp modelId="{26D82A4B-32B9-44D1-9EF8-7458D27BF67A}">
      <dsp:nvSpPr>
        <dsp:cNvPr id="0" name=""/>
        <dsp:cNvSpPr/>
      </dsp:nvSpPr>
      <dsp:spPr>
        <a:xfrm rot="5400000">
          <a:off x="4349954" y="1635314"/>
          <a:ext cx="1404281" cy="4754913"/>
        </a:xfrm>
        <a:prstGeom prst="round2Same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Поступления в местный  бюджет из областного  бюджета межбюджетных  трансфертов в виде дотаций,  субсидий, субвенций и иных  межбюджетных трансфертов, а  также поступления от  физических и юридических лиц  (кроме налоговых и  неналоговых доходов)</a:t>
          </a:r>
          <a:endParaRPr lang="ru-RU" sz="1300" b="1" kern="1200" dirty="0"/>
        </a:p>
      </dsp:txBody>
      <dsp:txXfrm rot="-5400000">
        <a:off x="2674639" y="3379181"/>
        <a:ext cx="4686362" cy="1267179"/>
      </dsp:txXfrm>
    </dsp:sp>
    <dsp:sp modelId="{16D9FC60-E884-4217-9B64-E773BC8BD63A}">
      <dsp:nvSpPr>
        <dsp:cNvPr id="0" name=""/>
        <dsp:cNvSpPr/>
      </dsp:nvSpPr>
      <dsp:spPr>
        <a:xfrm>
          <a:off x="0" y="3241534"/>
          <a:ext cx="2674638" cy="1542474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35000"/>
                <a:satMod val="260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tint val="38000"/>
                <a:satMod val="260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tint val="55000"/>
                <a:satMod val="25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Безвозмездные  поступления</a:t>
          </a:r>
          <a:endParaRPr lang="ru-RU" sz="2200" b="1" kern="1200" dirty="0"/>
        </a:p>
      </dsp:txBody>
      <dsp:txXfrm>
        <a:off x="75297" y="3316831"/>
        <a:ext cx="2524044" cy="1391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F1C21-11F4-4B0E-BB0F-CDFC34D25789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7BCFA-CFB7-4247-B36F-1445449E750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628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BCFA-CFB7-4247-B36F-1445449E750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664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microsoft.com/office/2007/relationships/diagramDrawing" Target="../diagrams/drawing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microsoft.com/office/2007/relationships/diagramDrawing" Target="../diagrams/drawing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microsoft.com/office/2007/relationships/diagramDrawing" Target="../diagrams/drawing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microsoft.com/office/2007/relationships/diagramDrawing" Target="../diagrams/drawing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microsoft.com/office/2007/relationships/diagramDrawing" Target="../diagrams/drawing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microsoft.com/office/2007/relationships/diagramDrawing" Target="../diagrams/drawing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microsoft.com/office/2007/relationships/diagramDrawing" Target="../diagrams/drawing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Data" Target="../diagrams/data4.xml"/><Relationship Id="rId7" Type="http://schemas.openxmlformats.org/officeDocument/2006/relationships/diagramData" Target="../diagrams/data5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5" Type="http://schemas.openxmlformats.org/officeDocument/2006/relationships/diagramQuickStyle" Target="../diagrams/quickStyle4.xml"/><Relationship Id="rId10" Type="http://schemas.openxmlformats.org/officeDocument/2006/relationships/diagramColors" Target="../diagrams/colors5.xml"/><Relationship Id="rId4" Type="http://schemas.openxmlformats.org/officeDocument/2006/relationships/diagramLayout" Target="../diagrams/layout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13" Type="http://schemas.microsoft.com/office/2007/relationships/diagramDrawing" Target="../diagrams/drawing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12" Type="http://schemas.microsoft.com/office/2007/relationships/diagramDrawing" Target="../diagrams/drawing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321" y="24239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Финансовый отдел администрации </a:t>
            </a:r>
            <a:br>
              <a:rPr lang="ru-RU" sz="2000" b="1" dirty="0" smtClean="0"/>
            </a:br>
            <a:r>
              <a:rPr lang="ru-RU" sz="2000" b="1" dirty="0" smtClean="0"/>
              <a:t> ГО ЗАТО </a:t>
            </a:r>
            <a:r>
              <a:rPr lang="ru-RU" sz="2000" b="1" dirty="0" err="1" smtClean="0"/>
              <a:t>Комаровский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969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dirty="0" smtClean="0"/>
              <a:t>Публичные слушания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8143932" cy="39703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Публичные слушания </a:t>
            </a:r>
            <a:r>
              <a:rPr lang="ru-RU" dirty="0" smtClean="0"/>
              <a:t>- форма участия населения в осуществлении местного самоуправления.</a:t>
            </a:r>
          </a:p>
          <a:p>
            <a:r>
              <a:rPr lang="ru-RU" dirty="0" smtClean="0"/>
              <a:t> Публичные слушания организуются и проводятся с целью выявления мнения населения по проекту бюджета города очередной финансовый год и плановый период. </a:t>
            </a:r>
          </a:p>
          <a:p>
            <a:r>
              <a:rPr lang="ru-RU" dirty="0" smtClean="0"/>
              <a:t>Каждый житель вправе высказать свое мнение, представить материалы для обоснования своего мнения, представить письменные предложения и замечания для включения их в протокол публичных слушаний. </a:t>
            </a:r>
          </a:p>
          <a:p>
            <a:r>
              <a:rPr lang="ru-RU" dirty="0" smtClean="0"/>
              <a:t>Результат публичных слушаний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заключение</a:t>
            </a:r>
            <a:r>
              <a:rPr lang="ru-RU" dirty="0" smtClean="0"/>
              <a:t>, в котором отражаются выраженные позиции жителей ГО ЗАТО </a:t>
            </a:r>
            <a:r>
              <a:rPr lang="ru-RU" dirty="0" err="1" smtClean="0"/>
              <a:t>Комаровский</a:t>
            </a:r>
            <a:r>
              <a:rPr lang="ru-RU" dirty="0" smtClean="0"/>
              <a:t> и рекомендации, сформулированные по результатам публичных слушаний. Заключение о результатах публичных слушаний подлежит опубликованию.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01122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Показатели социально- экономического развития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77720671"/>
              </p:ext>
            </p:extLst>
          </p:nvPr>
        </p:nvGraphicFramePr>
        <p:xfrm>
          <a:off x="571472" y="1500174"/>
          <a:ext cx="7286677" cy="4500593"/>
        </p:xfrm>
        <a:graphic>
          <a:graphicData uri="http://schemas.openxmlformats.org/drawingml/2006/table">
            <a:tbl>
              <a:tblPr/>
              <a:tblGrid>
                <a:gridCol w="2099955"/>
                <a:gridCol w="1168760"/>
                <a:gridCol w="972510"/>
                <a:gridCol w="1014622"/>
                <a:gridCol w="1015415"/>
                <a:gridCol w="1015415"/>
              </a:tblGrid>
              <a:tr h="749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отчет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Среднегодовая численность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населения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тыс. человек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7,1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92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Среднемесячная начисленная заработная плата на  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работника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28700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29500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30300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31900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4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Уровень зарегистрированной 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безработицы</a:t>
                      </a:r>
                      <a:endParaRPr lang="ru-R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Основные характеристики  бюджета на 2020 год,   тыс. руб.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3387442507"/>
              </p:ext>
            </p:extLst>
          </p:nvPr>
        </p:nvGraphicFramePr>
        <p:xfrm>
          <a:off x="642910" y="1571612"/>
          <a:ext cx="5786478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357826"/>
            <a:ext cx="77153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i="1" dirty="0" smtClean="0"/>
          </a:p>
          <a:p>
            <a:r>
              <a:rPr lang="ru-RU" sz="1400" b="1" i="1" dirty="0" smtClean="0"/>
              <a:t>Приоритетом бюджетной политики при формировании расходной части бюджета остается ее  социальная направленность – почти 70% расходов в 2020 году планируется направлять на социально-культурную сферу. Долговые обязательства на 2020 год отсутствуют.</a:t>
            </a:r>
            <a:endParaRPr lang="ru-RU" sz="1400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70578" y="273050"/>
            <a:ext cx="7273322" cy="44130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Доходы бюджета 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578" y="857233"/>
            <a:ext cx="727332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Доходы бюджета  - поступающие в бюджет  денежные средства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1643050"/>
          <a:ext cx="742955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630512" cy="72547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Динамика поступления доходов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5160099"/>
              </p:ext>
            </p:extLst>
          </p:nvPr>
        </p:nvGraphicFramePr>
        <p:xfrm>
          <a:off x="571470" y="1397000"/>
          <a:ext cx="6880850" cy="4307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0330"/>
                <a:gridCol w="1440160"/>
                <a:gridCol w="1656184"/>
                <a:gridCol w="1584176"/>
              </a:tblGrid>
              <a:tr h="295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доходы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105,0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112,1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Неналоговые доходы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19,9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160,6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137,6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133,7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 доходов 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279,2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262,5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265,7</a:t>
                      </a:r>
                      <a:endParaRPr lang="ru-RU" dirty="0"/>
                    </a:p>
                  </a:txBody>
                  <a:tcPr anchor="ctr"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Объем доходов на одного жителя  ЗАТО </a:t>
                      </a:r>
                      <a:r>
                        <a:rPr lang="ru-RU" sz="1600" dirty="0" err="1" smtClean="0"/>
                        <a:t>Комаровский</a:t>
                      </a:r>
                      <a:r>
                        <a:rPr lang="ru-RU" sz="1600" dirty="0" smtClean="0"/>
                        <a:t> (тыс.руб.)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36,9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70578" y="274638"/>
            <a:ext cx="7630512" cy="72547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поступления доходов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587066472"/>
              </p:ext>
            </p:extLst>
          </p:nvPr>
        </p:nvGraphicFramePr>
        <p:xfrm>
          <a:off x="642910" y="1357298"/>
          <a:ext cx="750099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49006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Структура доходов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14007489"/>
              </p:ext>
            </p:extLst>
          </p:nvPr>
        </p:nvGraphicFramePr>
        <p:xfrm>
          <a:off x="357159" y="908720"/>
          <a:ext cx="8001055" cy="533195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572031"/>
                <a:gridCol w="1190633"/>
                <a:gridCol w="1119196"/>
                <a:gridCol w="1119195"/>
              </a:tblGrid>
              <a:tr h="448578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2020 год (млн.руб.)</a:t>
                      </a:r>
                      <a:endParaRPr lang="ru-RU" sz="13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2021 год (млн.руб.)</a:t>
                      </a:r>
                      <a:endParaRPr lang="ru-RU" sz="13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2022 год (млн.руб.)</a:t>
                      </a:r>
                      <a:endParaRPr lang="ru-RU" sz="13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Налоговые доходы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99,0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105,0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112,1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97,2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102,9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110,2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уплаты акцизов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0,4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совокупный доход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1,4</a:t>
                      </a:r>
                      <a:endParaRPr lang="ru-RU" sz="1100" dirty="0"/>
                    </a:p>
                  </a:txBody>
                  <a:tcPr/>
                </a:tc>
              </a:tr>
              <a:tr h="38053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имущество физических лиц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0,08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0,08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0,07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Государственная</a:t>
                      </a:r>
                      <a:r>
                        <a:rPr lang="ru-RU" sz="1100" baseline="0" dirty="0" smtClean="0"/>
                        <a:t> пошлина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0,02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0,03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0,03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Неналоговые доходы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19,6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19,9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19,9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 использования имущества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19,42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19,8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Плата за негативное воздействие на окружающую среду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0,1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0,02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0,03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0,03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0" dirty="0" smtClean="0"/>
                        <a:t>Прочие неналоговые доходы</a:t>
                      </a:r>
                      <a:endParaRPr lang="ru-RU" sz="1100" b="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/>
                        <a:t>0,06</a:t>
                      </a:r>
                      <a:endParaRPr lang="ru-RU" sz="1100" b="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/>
                        <a:t>0,06</a:t>
                      </a:r>
                      <a:endParaRPr lang="ru-RU" sz="1100" b="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/>
                        <a:t>0,06</a:t>
                      </a:r>
                      <a:endParaRPr lang="ru-RU" sz="1100" b="0" dirty="0"/>
                    </a:p>
                  </a:txBody>
                  <a:tcP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Безвозмездные поступления 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160,6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137,6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133,7</a:t>
                      </a:r>
                      <a:endParaRPr lang="ru-RU" sz="1100" b="1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Дотации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89,8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66,8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62,9</a:t>
                      </a:r>
                      <a:endParaRPr lang="ru-RU" sz="11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Субсидии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3,1</a:t>
                      </a:r>
                      <a:endParaRPr lang="ru-RU" sz="1100" dirty="0"/>
                    </a:p>
                  </a:txBody>
                  <a:tcPr/>
                </a:tc>
              </a:tr>
              <a:tr h="36255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Субвенции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67,7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67,7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67,7</a:t>
                      </a:r>
                      <a:endParaRPr lang="ru-RU" sz="11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ИТОГО ДОХОДЫ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279,2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262,5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/>
                        <a:t>265,7</a:t>
                      </a:r>
                      <a:endParaRPr lang="ru-RU" sz="1100" b="1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8259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78581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/>
              <a:t>РАСХОДЫ  БЮДЖЕТА  </a:t>
            </a:r>
            <a:r>
              <a:rPr lang="ru-RU" dirty="0" smtClean="0"/>
              <a:t>- выплачиваемые из бюджета  денежные средства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4270868974"/>
              </p:ext>
            </p:extLst>
          </p:nvPr>
        </p:nvGraphicFramePr>
        <p:xfrm>
          <a:off x="857224" y="2071678"/>
          <a:ext cx="700092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5111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Структура расходов бюджета</a:t>
            </a:r>
            <a:endParaRPr lang="ru-RU" b="1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642910" y="1071546"/>
          <a:ext cx="778674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Расходы бюджета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2256248"/>
              </p:ext>
            </p:extLst>
          </p:nvPr>
        </p:nvGraphicFramePr>
        <p:xfrm>
          <a:off x="467544" y="927922"/>
          <a:ext cx="7604918" cy="53417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04522"/>
                <a:gridCol w="1000132"/>
                <a:gridCol w="1000132"/>
                <a:gridCol w="1000132"/>
              </a:tblGrid>
              <a:tr h="5179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2020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2021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2022 год</a:t>
                      </a:r>
                      <a:endParaRPr lang="ru-RU" sz="1400" dirty="0"/>
                    </a:p>
                  </a:txBody>
                  <a:tcPr/>
                </a:tc>
              </a:tr>
              <a:tr h="548445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РАСХОДЫ   БЮДЖЕТА    - В С Е Г О,  в млн.руб.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279,2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262,8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265,7</a:t>
                      </a:r>
                      <a:endParaRPr lang="ru-RU" sz="1500" b="1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Общегосударственные вопросы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44,8</a:t>
                      </a:r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оборона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</a:tr>
              <a:tr h="5179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безопасность и правоохранительная  деятельность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экономика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2,6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Жилищно-коммунальное хозяйство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26,0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175,9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175,9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175,9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Культура, кинематография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1,1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Социальная политика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3,3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Физическая культура и спорт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0,4</a:t>
                      </a:r>
                      <a:endParaRPr lang="ru-RU" sz="1400" dirty="0"/>
                    </a:p>
                  </a:txBody>
                  <a:tcPr/>
                </a:tc>
              </a:tr>
              <a:tr h="3598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Условно</a:t>
                      </a:r>
                      <a:r>
                        <a:rPr lang="ru-RU" sz="1400" baseline="0" dirty="0" smtClean="0"/>
                        <a:t> утвержденные расходы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9,8</a:t>
                      </a:r>
                      <a:endParaRPr lang="ru-RU" sz="1400" dirty="0"/>
                    </a:p>
                  </a:txBody>
                  <a:tcPr/>
                </a:tc>
              </a:tr>
              <a:tr h="51797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Объем расходов</a:t>
                      </a:r>
                      <a:r>
                        <a:rPr lang="ru-RU" sz="1400" b="1" baseline="0" dirty="0" smtClean="0"/>
                        <a:t> на одного жителя городского округа ЗАТО  </a:t>
                      </a:r>
                      <a:r>
                        <a:rPr lang="ru-RU" sz="1400" b="1" baseline="0" dirty="0" err="1" smtClean="0"/>
                        <a:t>Комаровский</a:t>
                      </a:r>
                      <a:r>
                        <a:rPr lang="ru-RU" sz="1400" b="1" baseline="0" dirty="0" smtClean="0"/>
                        <a:t> (млн. рублей)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38,7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36,5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36,9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804259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«Бюджет для граждан» познакомит </a:t>
            </a:r>
            <a:r>
              <a:rPr lang="ru-RU" sz="2000" dirty="0" smtClean="0"/>
              <a:t>вас с основными направлениями бюджета ГО ЗАТО  </a:t>
            </a:r>
            <a:r>
              <a:rPr lang="ru-RU" sz="2000" dirty="0" err="1" smtClean="0"/>
              <a:t>Комаровский</a:t>
            </a:r>
            <a:r>
              <a:rPr lang="ru-RU" sz="2000" dirty="0" smtClean="0"/>
              <a:t> на 2020 год и на плановый период 2021-2022 годов.</a:t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57224" y="214290"/>
            <a:ext cx="7054222" cy="511156"/>
          </a:xfrm>
          <a:prstGeom prst="rect">
            <a:avLst/>
          </a:prstGeom>
          <a:ln w="127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Структура расходов бюджета</a:t>
            </a: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42910" y="1142984"/>
          <a:ext cx="785818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6540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ru-RU" sz="2000" b="1" dirty="0" smtClean="0"/>
              <a:t>Расходы бюджета (муниципальные программы и непрограммные направления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85431313"/>
              </p:ext>
            </p:extLst>
          </p:nvPr>
        </p:nvGraphicFramePr>
        <p:xfrm>
          <a:off x="597530" y="1196752"/>
          <a:ext cx="7416824" cy="65289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138751"/>
                <a:gridCol w="1278073"/>
              </a:tblGrid>
              <a:tr h="23198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Наименование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2020 год</a:t>
                      </a:r>
                      <a:endParaRPr lang="ru-RU" sz="1000" dirty="0"/>
                    </a:p>
                  </a:txBody>
                  <a:tcPr/>
                </a:tc>
              </a:tr>
              <a:tr h="287192"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РАСХОДЫ   БЮДЖЕТА    - В С Е Г О,  в млн.руб.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279,2</a:t>
                      </a:r>
                      <a:endParaRPr lang="ru-RU" sz="1000" b="1" dirty="0"/>
                    </a:p>
                  </a:txBody>
                  <a:tcPr/>
                </a:tc>
              </a:tr>
              <a:tr h="25866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Непрограммные направления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3,0</a:t>
                      </a:r>
                      <a:endParaRPr lang="ru-RU" sz="1100" dirty="0"/>
                    </a:p>
                  </a:txBody>
                  <a:tcPr/>
                </a:tc>
              </a:tr>
              <a:tr h="228107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 Эффективное управление муниципальными финансами»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4,2</a:t>
                      </a:r>
                      <a:endParaRPr lang="ru-RU" sz="11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 «Охрана окружающей среды ,развитие благоустройства и дорожного хозяйства»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 23,7</a:t>
                      </a:r>
                      <a:endParaRPr lang="ru-RU" sz="1100" dirty="0"/>
                    </a:p>
                  </a:txBody>
                  <a:tcPr/>
                </a:tc>
              </a:tr>
              <a:tr h="42200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 «Развитие образования в  муниципальном образовании ЗАТО </a:t>
                      </a:r>
                      <a:r>
                        <a:rPr lang="ru-RU" sz="1100" dirty="0" err="1" smtClean="0"/>
                        <a:t>Комаровский</a:t>
                      </a:r>
                      <a:r>
                        <a:rPr lang="ru-RU" sz="1100" dirty="0" smtClean="0"/>
                        <a:t>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176,7</a:t>
                      </a:r>
                      <a:endParaRPr lang="ru-RU" sz="11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</a:t>
                      </a:r>
                      <a:r>
                        <a:rPr lang="ru-RU" sz="1100" baseline="0" dirty="0" smtClean="0"/>
                        <a:t> « Управление муниципальным имуществом земельными </a:t>
                      </a:r>
                      <a:r>
                        <a:rPr lang="ru-RU" sz="1100" baseline="0" dirty="0" err="1" smtClean="0"/>
                        <a:t>русурсами</a:t>
                      </a:r>
                      <a:r>
                        <a:rPr lang="ru-RU" sz="1100" baseline="0" dirty="0" smtClean="0"/>
                        <a:t>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0,3</a:t>
                      </a:r>
                      <a:endParaRPr lang="ru-RU" sz="1100" dirty="0"/>
                    </a:p>
                  </a:txBody>
                  <a:tcPr/>
                </a:tc>
              </a:tr>
              <a:tr h="38957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«Осуществление деятельности в области</a:t>
                      </a:r>
                      <a:r>
                        <a:rPr lang="ru-RU" sz="1100" baseline="0" dirty="0" smtClean="0"/>
                        <a:t> молодежной политики, спорта и патриотического воспитания на территории  ЗАТО  </a:t>
                      </a:r>
                      <a:r>
                        <a:rPr lang="ru-RU" sz="1100" baseline="0" dirty="0" err="1" smtClean="0"/>
                        <a:t>Комаровский</a:t>
                      </a:r>
                      <a:r>
                        <a:rPr lang="ru-RU" sz="1100" baseline="0" dirty="0" smtClean="0"/>
                        <a:t>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0,7</a:t>
                      </a:r>
                      <a:endParaRPr lang="ru-RU" sz="1100" dirty="0"/>
                    </a:p>
                  </a:txBody>
                  <a:tcPr/>
                </a:tc>
              </a:tr>
              <a:tr h="42196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</a:t>
                      </a:r>
                      <a:r>
                        <a:rPr lang="ru-RU" sz="1100" baseline="0" dirty="0" smtClean="0"/>
                        <a:t> программа «Обеспечение устойчивого функционирования и развития МКУ «АХЦ»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16,1</a:t>
                      </a:r>
                      <a:endParaRPr lang="ru-RU" sz="1100" dirty="0"/>
                    </a:p>
                  </a:txBody>
                  <a:tcPr/>
                </a:tc>
              </a:tr>
              <a:tr h="42196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«Исполнение государственных полномочий по организации и осуществлению деятельности по опеке и попечительству над несовершеннолетними»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1,3</a:t>
                      </a:r>
                      <a:endParaRPr lang="ru-RU" sz="1100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«Обеспечение качественного</a:t>
                      </a:r>
                      <a:r>
                        <a:rPr lang="ru-RU" sz="1100" baseline="0" dirty="0" smtClean="0"/>
                        <a:t> бухгалтерского и налогового учета в муниципальных учреждениях»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7,2</a:t>
                      </a:r>
                      <a:endParaRPr lang="ru-RU" sz="11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«Развитие культуры»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1,1</a:t>
                      </a:r>
                      <a:endParaRPr lang="ru-RU" sz="11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«Повышение эффективности муниципального управления в  муниципальном образовании ЗАТО </a:t>
                      </a:r>
                      <a:r>
                        <a:rPr lang="ru-RU" sz="1100" dirty="0" err="1" smtClean="0"/>
                        <a:t>Комаровский</a:t>
                      </a:r>
                      <a:r>
                        <a:rPr lang="ru-RU" sz="1100" dirty="0" smtClean="0"/>
                        <a:t>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24,0</a:t>
                      </a:r>
                      <a:endParaRPr lang="ru-RU" sz="11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«Обеспечение безопасности населения, защита</a:t>
                      </a:r>
                      <a:r>
                        <a:rPr lang="ru-RU" sz="1100" baseline="0" dirty="0" smtClean="0"/>
                        <a:t> его жизненно важных интересов и противодействие преступности»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1,8</a:t>
                      </a:r>
                      <a:endParaRPr lang="ru-RU" sz="11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 «Энергосбережение и повышение энергетической эффективности ГО ЗАТО </a:t>
                      </a:r>
                      <a:r>
                        <a:rPr lang="ru-RU" sz="1100" dirty="0" err="1" smtClean="0"/>
                        <a:t>Комаровский</a:t>
                      </a:r>
                      <a:r>
                        <a:rPr lang="ru-RU" sz="1100" dirty="0" smtClean="0"/>
                        <a:t>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18,5</a:t>
                      </a:r>
                      <a:endParaRPr lang="ru-RU" sz="11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«Разработка генеральных планов, правил землепользования и застройки, проектов планировки и межевания</a:t>
                      </a:r>
                      <a:r>
                        <a:rPr lang="ru-RU" sz="1100" baseline="0" dirty="0" smtClean="0"/>
                        <a:t> территории»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0,5</a:t>
                      </a:r>
                      <a:endParaRPr lang="ru-RU" sz="1100" dirty="0"/>
                    </a:p>
                  </a:txBody>
                  <a:tcPr/>
                </a:tc>
              </a:tr>
              <a:tr h="4195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Муниципальная программа «Развитие малого и среднего предпринимательства в ГО ЗАТО </a:t>
                      </a:r>
                      <a:r>
                        <a:rPr lang="ru-RU" sz="1100" dirty="0" err="1" smtClean="0"/>
                        <a:t>Комаровский</a:t>
                      </a:r>
                      <a:r>
                        <a:rPr lang="ru-RU" sz="1100" dirty="0" smtClean="0"/>
                        <a:t>»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0,03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041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 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698537125"/>
              </p:ext>
            </p:extLst>
          </p:nvPr>
        </p:nvGraphicFramePr>
        <p:xfrm>
          <a:off x="597530" y="1556792"/>
          <a:ext cx="75724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767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3684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500" b="1" dirty="0" smtClean="0"/>
              <a:t>Среднемесячная номинальная начисленная заработная плата работников муниципальных учреждений (в рублях) </a:t>
            </a:r>
            <a:endParaRPr lang="ru-RU" sz="25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9685020"/>
              </p:ext>
            </p:extLst>
          </p:nvPr>
        </p:nvGraphicFramePr>
        <p:xfrm>
          <a:off x="642910" y="1857365"/>
          <a:ext cx="7272000" cy="361418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32000"/>
                <a:gridCol w="1260000"/>
                <a:gridCol w="1260000"/>
                <a:gridCol w="1260000"/>
                <a:gridCol w="1260000"/>
              </a:tblGrid>
              <a:tr h="7795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2019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2021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2022 год</a:t>
                      </a:r>
                      <a:endParaRPr lang="ru-RU" sz="2000" dirty="0"/>
                    </a:p>
                  </a:txBody>
                  <a:tcPr/>
                </a:tc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</a:t>
                      </a:r>
                      <a:r>
                        <a:rPr lang="ru-RU" sz="1400" baseline="0" dirty="0" smtClean="0"/>
                        <a:t> р</a:t>
                      </a:r>
                      <a:r>
                        <a:rPr lang="ru-RU" sz="1400" dirty="0" smtClean="0"/>
                        <a:t>аботники дошкольных 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22050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21000</a:t>
                      </a:r>
                      <a:endParaRPr lang="ru-RU" dirty="0"/>
                    </a:p>
                  </a:txBody>
                  <a:tcPr/>
                </a:tc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 общеобразовательных  учреждений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32395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34000</a:t>
                      </a:r>
                      <a:endParaRPr lang="ru-RU" dirty="0"/>
                    </a:p>
                  </a:txBody>
                  <a:tcPr/>
                </a:tc>
              </a:tr>
              <a:tr h="9409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Педагогические работники учреждений дополнительного образования детей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31000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32300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Расходы на образование</a:t>
            </a:r>
            <a:endParaRPr lang="ru-RU" sz="3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833195770"/>
              </p:ext>
            </p:extLst>
          </p:nvPr>
        </p:nvGraphicFramePr>
        <p:xfrm>
          <a:off x="500034" y="1571612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Структура расходов  на образование (</a:t>
            </a:r>
            <a:r>
              <a:rPr lang="ru-RU" sz="2600" b="1" dirty="0" smtClean="0"/>
              <a:t>млн. руб.)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3179879951"/>
              </p:ext>
            </p:extLst>
          </p:nvPr>
        </p:nvGraphicFramePr>
        <p:xfrm>
          <a:off x="642910" y="1500174"/>
          <a:ext cx="757242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7256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Расходы бюджета муниципального образования на 1 обучающегося  общеобразовательного учреждения в год (тыс. руб.):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8685633"/>
              </p:ext>
            </p:extLst>
          </p:nvPr>
        </p:nvGraphicFramePr>
        <p:xfrm>
          <a:off x="586261" y="2276872"/>
          <a:ext cx="7298106" cy="1080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2702"/>
                <a:gridCol w="2432702"/>
                <a:gridCol w="2432702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2020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2021 год</a:t>
                      </a:r>
                      <a:endParaRPr lang="ru-RU" sz="2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2022 год</a:t>
                      </a:r>
                      <a:endParaRPr lang="ru-RU" sz="2400" i="1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60,4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61,2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61,2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3500438"/>
            <a:ext cx="7632848" cy="4308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2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7530" y="930320"/>
            <a:ext cx="7403494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Объем средств бюджета  ЗАТО </a:t>
            </a:r>
            <a:r>
              <a:rPr lang="ru-RU" sz="2400" b="1" dirty="0" err="1" smtClean="0"/>
              <a:t>Комаровский</a:t>
            </a:r>
            <a:r>
              <a:rPr lang="ru-RU" sz="2400" b="1" dirty="0" smtClean="0"/>
              <a:t> на  дошкольное образование в 2020-2022 годах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17944419"/>
              </p:ext>
            </p:extLst>
          </p:nvPr>
        </p:nvGraphicFramePr>
        <p:xfrm>
          <a:off x="597530" y="2276872"/>
          <a:ext cx="7403493" cy="129614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68623"/>
                <a:gridCol w="1778290"/>
                <a:gridCol w="1778290"/>
                <a:gridCol w="1778290"/>
              </a:tblGrid>
              <a:tr h="560796">
                <a:tc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2020год</a:t>
                      </a:r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 год</a:t>
                      </a:r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/>
                        <a:t>2022 год</a:t>
                      </a:r>
                      <a:endParaRPr lang="ru-RU" i="0" dirty="0"/>
                    </a:p>
                  </a:txBody>
                  <a:tcPr anchor="ctr"/>
                </a:tc>
              </a:tr>
              <a:tr h="7353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 (млн.руб.)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0578" y="785794"/>
            <a:ext cx="7487636" cy="58477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Расходы</a:t>
            </a:r>
            <a:r>
              <a:rPr lang="ru-RU" b="1" dirty="0" smtClean="0"/>
              <a:t> </a:t>
            </a:r>
            <a:r>
              <a:rPr lang="ru-RU" sz="3200" b="1" dirty="0" smtClean="0"/>
              <a:t>на культуру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465581699"/>
              </p:ext>
            </p:extLst>
          </p:nvPr>
        </p:nvGraphicFramePr>
        <p:xfrm>
          <a:off x="500034" y="1627844"/>
          <a:ext cx="7929618" cy="388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5572140"/>
            <a:ext cx="6715172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/>
              <a:t>Объем расходов на культуру в расчете на 1 жителя  ЗАТО </a:t>
            </a:r>
            <a:r>
              <a:rPr lang="ru-RU" b="1" i="1" dirty="0" err="1" smtClean="0"/>
              <a:t>Комаровский</a:t>
            </a:r>
            <a:r>
              <a:rPr lang="ru-RU" b="1" i="1" dirty="0" smtClean="0"/>
              <a:t> в 2020 -2022 годах  составляет 0,16 тыс. руб.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1544"/>
            <a:ext cx="8229600" cy="85725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О финансовом отделе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78861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Разработчиком «Бюджета для граждан» является финансовый отдел администрации ГО ЗАТО </a:t>
            </a:r>
            <a:r>
              <a:rPr lang="ru-RU" dirty="0" err="1" smtClean="0"/>
              <a:t>Комаровский</a:t>
            </a:r>
            <a:r>
              <a:rPr lang="ru-RU" dirty="0" smtClean="0"/>
              <a:t>- отраслевой (функциональный) орган администрации городского округа ЗАТО </a:t>
            </a:r>
            <a:r>
              <a:rPr lang="ru-RU" dirty="0" err="1" smtClean="0"/>
              <a:t>Комаровский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Основные задачи отдела: </a:t>
            </a:r>
          </a:p>
          <a:p>
            <a:r>
              <a:rPr lang="ru-RU" dirty="0" smtClean="0"/>
              <a:t>1. Составление проекта бюджета на очередной финансовый год и плановый период; </a:t>
            </a:r>
          </a:p>
          <a:p>
            <a:r>
              <a:rPr lang="ru-RU" dirty="0" smtClean="0"/>
              <a:t>2. Организация исполнения бюджета;</a:t>
            </a:r>
          </a:p>
          <a:p>
            <a:r>
              <a:rPr lang="ru-RU" dirty="0" smtClean="0"/>
              <a:t>3. Осуществление финансового контроля за исполнением бюджета.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1513066770"/>
              </p:ext>
            </p:extLst>
          </p:nvPr>
        </p:nvGraphicFramePr>
        <p:xfrm>
          <a:off x="714348" y="642918"/>
          <a:ext cx="735811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4348" y="5357826"/>
            <a:ext cx="7358114" cy="92333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/>
              <a:t>Объем расходов в области физической культуры и спорта в рамках муниципальной программы  на 2020-2022 годы запланирован в сумме 330,0тыс.руб.ежегодно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273322" cy="1143000"/>
          </a:xfr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i="1" dirty="0" smtClean="0"/>
              <a:t>Расходы на жилищно- коммунальное хозяйство</a:t>
            </a:r>
            <a:endParaRPr lang="ru-RU" b="1" i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945483505"/>
              </p:ext>
            </p:extLst>
          </p:nvPr>
        </p:nvGraphicFramePr>
        <p:xfrm>
          <a:off x="571472" y="1571612"/>
          <a:ext cx="764386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65248706"/>
              </p:ext>
            </p:extLst>
          </p:nvPr>
        </p:nvGraphicFramePr>
        <p:xfrm>
          <a:off x="642910" y="1714488"/>
          <a:ext cx="792961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1538" y="500042"/>
            <a:ext cx="6929486" cy="954107"/>
          </a:xfrm>
          <a:prstGeom prst="rect">
            <a:avLst/>
          </a:prstGeom>
          <a:solidFill>
            <a:srgbClr val="66C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Расходы на жилищно- коммунальное хозяйство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29222637"/>
              </p:ext>
            </p:extLst>
          </p:nvPr>
        </p:nvGraphicFramePr>
        <p:xfrm>
          <a:off x="357158" y="357166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3563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1143000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 smtClean="0"/>
              <a:t>Межбюджетные отношения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1571612"/>
          <a:ext cx="71438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589854" cy="12969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b="1" dirty="0" smtClean="0"/>
              <a:t>Из областного бюджета в бюджет ЗАТО </a:t>
            </a:r>
            <a:r>
              <a:rPr lang="ru-RU" b="1" dirty="0" err="1" smtClean="0"/>
              <a:t>Комаровский</a:t>
            </a:r>
            <a:r>
              <a:rPr lang="ru-RU" b="1" dirty="0" smtClean="0"/>
              <a:t>  перечисляются межбюджетные трансферты  в форме: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714488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578" y="274638"/>
            <a:ext cx="7054222" cy="868346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2802616"/>
              </p:ext>
            </p:extLst>
          </p:nvPr>
        </p:nvGraphicFramePr>
        <p:xfrm>
          <a:off x="500035" y="1500173"/>
          <a:ext cx="7429551" cy="23133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48371"/>
                <a:gridCol w="1477800"/>
                <a:gridCol w="1551690"/>
                <a:gridCol w="1551690"/>
              </a:tblGrid>
              <a:tr h="6534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2021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2022 год</a:t>
                      </a:r>
                      <a:endParaRPr lang="ru-RU" sz="2000" dirty="0"/>
                    </a:p>
                  </a:txBody>
                  <a:tcPr/>
                </a:tc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Дотации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89,8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66,8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62,9</a:t>
                      </a:r>
                      <a:endParaRPr lang="ru-RU" sz="2000" dirty="0"/>
                    </a:p>
                  </a:txBody>
                  <a:tcPr/>
                </a:tc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Субсидии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3,1</a:t>
                      </a:r>
                      <a:endParaRPr lang="ru-RU" sz="2000" dirty="0"/>
                    </a:p>
                  </a:txBody>
                  <a:tcPr/>
                </a:tc>
              </a:tr>
              <a:tr h="55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Субвенции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67,7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67,7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67,7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86578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200" b="1" dirty="0" smtClean="0"/>
              <a:t>Межбюджетные трансферты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319803326"/>
              </p:ext>
            </p:extLst>
          </p:nvPr>
        </p:nvGraphicFramePr>
        <p:xfrm>
          <a:off x="1524000" y="1700808"/>
          <a:ext cx="6096000" cy="465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16170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5572140"/>
            <a:ext cx="4023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Информация размещена на сайте:</a:t>
            </a:r>
          </a:p>
          <a:p>
            <a:r>
              <a:rPr lang="ru-RU" dirty="0" err="1" smtClean="0"/>
              <a:t>затокомаровский.рф</a:t>
            </a:r>
            <a:endParaRPr lang="ru-RU" dirty="0" smtClean="0"/>
          </a:p>
        </p:txBody>
      </p:sp>
      <p:pic>
        <p:nvPicPr>
          <p:cNvPr id="1026" name="Picture 2" descr="памятник Комаров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711805"/>
            <a:ext cx="3500462" cy="4688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3" y="1142983"/>
          <a:ext cx="7786742" cy="508257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92964"/>
                <a:gridCol w="3893778"/>
              </a:tblGrid>
              <a:tr h="5476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Контактная информация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Руководитель </a:t>
                      </a:r>
                      <a:r>
                        <a:rPr lang="ru-RU" sz="2000" b="1" dirty="0"/>
                        <a:t>финансового отдела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Евтушенко Елена Евгеньевна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538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ул. </a:t>
                      </a:r>
                      <a:r>
                        <a:rPr lang="ru-RU" sz="2000" dirty="0" smtClean="0"/>
                        <a:t>Южная 29а</a:t>
                      </a:r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ГО ЗАТО </a:t>
                      </a:r>
                      <a:r>
                        <a:rPr lang="ru-RU" sz="2000" dirty="0" err="1" smtClean="0"/>
                        <a:t>Комаровский</a:t>
                      </a:r>
                      <a:r>
                        <a:rPr lang="ru-RU" sz="2000" dirty="0" smtClean="0"/>
                        <a:t> </a:t>
                      </a:r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Оренбургская область 462781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Телефон, факс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8-35368-2-15-04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769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Адрес электронной почты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43073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Режим работы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Пн.-чт. 8-15 </a:t>
                      </a:r>
                      <a:r>
                        <a:rPr lang="ru-RU" sz="2000" dirty="0"/>
                        <a:t>до </a:t>
                      </a:r>
                      <a:r>
                        <a:rPr lang="ru-RU" sz="2000" dirty="0" smtClean="0"/>
                        <a:t>18-00</a:t>
                      </a:r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Перерыв </a:t>
                      </a:r>
                      <a:r>
                        <a:rPr lang="ru-RU" sz="2000" dirty="0"/>
                        <a:t>на обед с </a:t>
                      </a:r>
                      <a:r>
                        <a:rPr lang="ru-RU" sz="2000" dirty="0" smtClean="0"/>
                        <a:t>13-00 </a:t>
                      </a:r>
                      <a:r>
                        <a:rPr lang="ru-RU" sz="2000" dirty="0"/>
                        <a:t>до </a:t>
                      </a:r>
                      <a:r>
                        <a:rPr lang="ru-RU" sz="2000" dirty="0" smtClean="0"/>
                        <a:t>14-30</a:t>
                      </a:r>
                      <a:endParaRPr lang="ru-RU" sz="1600" dirty="0"/>
                    </a:p>
                    <a:p>
                      <a:pPr marL="1123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Выходные дни - Сб, </a:t>
                      </a:r>
                      <a:r>
                        <a:rPr lang="ru-RU" sz="2000" dirty="0" smtClean="0"/>
                        <a:t>Вс.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571480"/>
          <a:ext cx="8229600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/>
              <a:t>Бюджет 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endParaRPr lang="ru-RU" sz="3000" dirty="0" smtClean="0"/>
          </a:p>
          <a:p>
            <a:r>
              <a:rPr lang="ru-RU" sz="3000" dirty="0" smtClean="0"/>
              <a:t>За каждой цифрой – организация предоставления общедоступного и бесплатного образования, организация отдыха детей в каникулярное время, работы по благоустройству, озеленению, социальные выплаты гражданам, и еще многое другое…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29567248"/>
              </p:ext>
            </p:extLst>
          </p:nvPr>
        </p:nvGraphicFramePr>
        <p:xfrm>
          <a:off x="1524000" y="785794"/>
          <a:ext cx="683421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71604" y="28572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Основные направления расходов бюджета </a:t>
            </a:r>
            <a:endParaRPr lang="ru-RU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28728" y="500042"/>
          <a:ext cx="6572296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1107257" y="1857364"/>
          <a:ext cx="692948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Проект бюджета </a:t>
            </a:r>
            <a:r>
              <a:rPr lang="ru-RU" dirty="0" smtClean="0"/>
              <a:t>городского округа ГО ЗАТО  </a:t>
            </a:r>
            <a:r>
              <a:rPr lang="ru-RU" dirty="0" err="1" smtClean="0"/>
              <a:t>Комаровский</a:t>
            </a:r>
            <a:r>
              <a:rPr lang="ru-RU" dirty="0" smtClean="0"/>
              <a:t> составляется на три года – очередной финансовый год и плановый период </a:t>
            </a:r>
          </a:p>
          <a:p>
            <a:r>
              <a:rPr lang="ru-RU" b="1" dirty="0" smtClean="0"/>
              <a:t>Очередной финансовый год </a:t>
            </a:r>
            <a:r>
              <a:rPr lang="ru-RU" dirty="0" smtClean="0"/>
              <a:t>– год, на который составляется проект бюджета</a:t>
            </a:r>
          </a:p>
          <a:p>
            <a:r>
              <a:rPr lang="ru-RU" b="1" dirty="0" smtClean="0"/>
              <a:t>Плановый период </a:t>
            </a:r>
            <a:r>
              <a:rPr lang="ru-RU" dirty="0" smtClean="0"/>
              <a:t>– два финансовых года, следующих за очередным финансовым годом</a:t>
            </a:r>
          </a:p>
          <a:p>
            <a:r>
              <a:rPr lang="ru-RU" dirty="0" smtClean="0"/>
              <a:t>С учетом рекомендаций Министерства финансов РФ и Оренбургской области бюджет  в 2019 году разрабатывается на 3 года : на 2020 год  и плановый период 2021-2022 годов</a:t>
            </a:r>
          </a:p>
          <a:p>
            <a:pPr algn="ctr"/>
            <a:r>
              <a:rPr lang="ru-RU" b="1" dirty="0" smtClean="0"/>
              <a:t>Составление проекта бюджета основывается на:</a:t>
            </a:r>
          </a:p>
          <a:p>
            <a:pPr>
              <a:buNone/>
            </a:pPr>
            <a:r>
              <a:rPr lang="ru-RU" dirty="0" smtClean="0"/>
              <a:t>• Основных </a:t>
            </a:r>
            <a:r>
              <a:rPr lang="ru-RU" dirty="0"/>
              <a:t>направлений </a:t>
            </a:r>
            <a:r>
              <a:rPr lang="ru-RU" dirty="0" smtClean="0"/>
              <a:t>налоговой </a:t>
            </a:r>
            <a:r>
              <a:rPr lang="ru-RU" dirty="0"/>
              <a:t>политики </a:t>
            </a:r>
            <a:r>
              <a:rPr lang="ru-RU" dirty="0" smtClean="0"/>
              <a:t>Российской Федерации на 2020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2022годов</a:t>
            </a:r>
          </a:p>
          <a:p>
            <a:pPr>
              <a:buNone/>
            </a:pPr>
            <a:r>
              <a:rPr lang="ru-RU" dirty="0" smtClean="0"/>
              <a:t>• Прогнозе социально-экономического развития ГО ЗАТО </a:t>
            </a:r>
            <a:r>
              <a:rPr lang="ru-RU" dirty="0" err="1" smtClean="0"/>
              <a:t>Комаровский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Основных направлениях бюджетной политики и основных направлениях налоговой политики  ГО ЗАТО </a:t>
            </a:r>
            <a:r>
              <a:rPr lang="ru-RU" dirty="0" err="1" smtClean="0"/>
              <a:t>Комаровский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Муниципальных программах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285984" y="500042"/>
          <a:ext cx="5214974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1143000"/>
          <a:ext cx="8229600" cy="106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810322464"/>
              </p:ext>
            </p:extLst>
          </p:nvPr>
        </p:nvGraphicFramePr>
        <p:xfrm>
          <a:off x="1071538" y="2428868"/>
          <a:ext cx="685804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4951</TotalTime>
  <Words>1898</Words>
  <Application>Microsoft Office PowerPoint</Application>
  <PresentationFormat>Экран (4:3)</PresentationFormat>
  <Paragraphs>427</Paragraphs>
  <Slides>38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Эркер</vt:lpstr>
      <vt:lpstr>Финансовый отдел администрации   ГО ЗАТО Комаровский </vt:lpstr>
      <vt:lpstr>«Бюджет для граждан» познакомит вас с основными направлениями бюджета ГО ЗАТО  Комаровский на 2020 год и на плановый период 2021-2022 годов. </vt:lpstr>
      <vt:lpstr> О финансовом отделе </vt:lpstr>
      <vt:lpstr>Слайд 4</vt:lpstr>
      <vt:lpstr>Слайд 5</vt:lpstr>
      <vt:lpstr>Слайд 6</vt:lpstr>
      <vt:lpstr>Слайд 7</vt:lpstr>
      <vt:lpstr>Слайд 8</vt:lpstr>
      <vt:lpstr>Слайд 9</vt:lpstr>
      <vt:lpstr>Публичные слушания </vt:lpstr>
      <vt:lpstr> Показатели социально- экономического развития </vt:lpstr>
      <vt:lpstr> Основные характеристики  бюджета на 2020 год,   тыс. руб. </vt:lpstr>
      <vt:lpstr>Слайд 13</vt:lpstr>
      <vt:lpstr>Динамика поступления доходов</vt:lpstr>
      <vt:lpstr>Слайд 15</vt:lpstr>
      <vt:lpstr>Структура доходов бюджета</vt:lpstr>
      <vt:lpstr>Расходы бюджета</vt:lpstr>
      <vt:lpstr>Структура расходов бюджета</vt:lpstr>
      <vt:lpstr>Расходы бюджета</vt:lpstr>
      <vt:lpstr>Слайд 20</vt:lpstr>
      <vt:lpstr>Расходы бюджета (муниципальные программы и непрограммные направления</vt:lpstr>
      <vt:lpstr>Структура расходов  </vt:lpstr>
      <vt:lpstr>Среднемесячная номинальная начисленная заработная плата работников муниципальных учреждений (в рублях) </vt:lpstr>
      <vt:lpstr>Расходы на образование</vt:lpstr>
      <vt:lpstr>Слайд 25</vt:lpstr>
      <vt:lpstr>Структура расходов  на образование (млн. руб.)</vt:lpstr>
      <vt:lpstr>Расходы бюджета муниципального образования на 1 обучающегося  общеобразовательного учреждения в год (тыс. руб.):</vt:lpstr>
      <vt:lpstr>Слайд 28</vt:lpstr>
      <vt:lpstr>Слайд 29</vt:lpstr>
      <vt:lpstr>Слайд 30</vt:lpstr>
      <vt:lpstr>Расходы на жилищно- коммунальное хозяйство</vt:lpstr>
      <vt:lpstr>Слайд 32</vt:lpstr>
      <vt:lpstr>Слайд 33</vt:lpstr>
      <vt:lpstr>Межбюджетные отношения</vt:lpstr>
      <vt:lpstr>Из областного бюджета в бюджет ЗАТО Комаровский  перечисляются межбюджетные трансферты  в форме:</vt:lpstr>
      <vt:lpstr>Межбюджетные трансферты</vt:lpstr>
      <vt:lpstr>Межбюджетные трансферты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городского округа ЗАТО Свободный                                                                                                                                                                                                                    Svobodfin.vs@gmail.com</dc:title>
  <dc:creator>Татьяна Петровнна</dc:creator>
  <cp:lastModifiedBy>Admin</cp:lastModifiedBy>
  <cp:revision>387</cp:revision>
  <cp:lastPrinted>2016-01-29T09:00:33Z</cp:lastPrinted>
  <dcterms:modified xsi:type="dcterms:W3CDTF">2020-05-23T07:09:51Z</dcterms:modified>
</cp:coreProperties>
</file>