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3" r:id="rId3"/>
    <p:sldId id="260" r:id="rId4"/>
    <p:sldId id="267" r:id="rId5"/>
    <p:sldId id="273" r:id="rId6"/>
    <p:sldId id="271" r:id="rId7"/>
    <p:sldId id="272" r:id="rId8"/>
    <p:sldId id="270" r:id="rId9"/>
    <p:sldId id="274" r:id="rId10"/>
    <p:sldId id="276" r:id="rId11"/>
    <p:sldId id="277" r:id="rId12"/>
    <p:sldId id="275" r:id="rId13"/>
    <p:sldId id="278" r:id="rId1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108" d="100"/>
          <a:sy n="108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EA81A-940A-458B-ACC2-CDA09D2125E6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847D51-1CF7-4C34-B772-466E8965B23B}">
      <dgm:prSet phldrT="[Текст]" custT="1"/>
      <dgm:spPr/>
      <dgm:t>
        <a:bodyPr/>
        <a:lstStyle/>
        <a:p>
          <a:r>
            <a:rPr lang="ru-RU" sz="1200" b="1" dirty="0" smtClean="0"/>
            <a:t>Развитие системы образования Переволоцкого района Оренбургской области</a:t>
          </a:r>
          <a:endParaRPr lang="ru-RU" sz="1200" b="1" dirty="0"/>
        </a:p>
      </dgm:t>
    </dgm:pt>
    <dgm:pt modelId="{52DBF028-A9F8-4AA3-AA0A-C5BF26F953B0}" type="parTrans" cxnId="{2D3D04E3-C181-4010-8B5F-5DD148B91D31}">
      <dgm:prSet/>
      <dgm:spPr/>
      <dgm:t>
        <a:bodyPr/>
        <a:lstStyle/>
        <a:p>
          <a:endParaRPr lang="ru-RU"/>
        </a:p>
      </dgm:t>
    </dgm:pt>
    <dgm:pt modelId="{C13269AB-AF9D-4883-8027-DFB9BFC8E093}" type="sibTrans" cxnId="{2D3D04E3-C181-4010-8B5F-5DD148B91D31}">
      <dgm:prSet/>
      <dgm:spPr/>
      <dgm:t>
        <a:bodyPr/>
        <a:lstStyle/>
        <a:p>
          <a:endParaRPr lang="ru-RU"/>
        </a:p>
      </dgm:t>
    </dgm:pt>
    <dgm:pt modelId="{B90100DB-0BB4-4EFF-8FDF-8BBC1A02EF6C}">
      <dgm:prSet phldrT="[Текст]" custT="1"/>
      <dgm:spPr/>
      <dgm:t>
        <a:bodyPr/>
        <a:lstStyle/>
        <a:p>
          <a:r>
            <a:rPr lang="ru-RU" sz="1200" b="1" dirty="0" smtClean="0"/>
            <a:t>Развитие молодежной политики в Переволоцком районе</a:t>
          </a:r>
          <a:endParaRPr lang="ru-RU" sz="1200" b="1" dirty="0"/>
        </a:p>
      </dgm:t>
    </dgm:pt>
    <dgm:pt modelId="{2CBCD6A2-22EE-40E5-A4C4-B89426D698B6}" type="parTrans" cxnId="{905F4CE6-8292-44C8-BA09-4A634BC02B74}">
      <dgm:prSet/>
      <dgm:spPr/>
      <dgm:t>
        <a:bodyPr/>
        <a:lstStyle/>
        <a:p>
          <a:endParaRPr lang="ru-RU"/>
        </a:p>
      </dgm:t>
    </dgm:pt>
    <dgm:pt modelId="{D2930810-75FE-457E-AD8E-20F455BBC51D}" type="sibTrans" cxnId="{905F4CE6-8292-44C8-BA09-4A634BC02B74}">
      <dgm:prSet/>
      <dgm:spPr/>
      <dgm:t>
        <a:bodyPr/>
        <a:lstStyle/>
        <a:p>
          <a:endParaRPr lang="ru-RU"/>
        </a:p>
      </dgm:t>
    </dgm:pt>
    <dgm:pt modelId="{C0C34549-9C22-433A-A344-90E51A87695E}">
      <dgm:prSet phldrT="[Текст]" custT="1"/>
      <dgm:spPr/>
      <dgm:t>
        <a:bodyPr/>
        <a:lstStyle/>
        <a:p>
          <a:r>
            <a:rPr lang="ru-RU" sz="1200" b="1" dirty="0" smtClean="0"/>
            <a:t>Социальная поддержка жителей Переволоцкого района</a:t>
          </a:r>
          <a:endParaRPr lang="ru-RU" sz="1200" b="1" dirty="0"/>
        </a:p>
      </dgm:t>
    </dgm:pt>
    <dgm:pt modelId="{D2636B2B-2CD9-4335-B110-8B128704D651}" type="parTrans" cxnId="{3DE3BDD6-F4ED-41A6-8FBB-6704FD58A479}">
      <dgm:prSet/>
      <dgm:spPr/>
      <dgm:t>
        <a:bodyPr/>
        <a:lstStyle/>
        <a:p>
          <a:endParaRPr lang="ru-RU"/>
        </a:p>
      </dgm:t>
    </dgm:pt>
    <dgm:pt modelId="{B4D0FA4B-C6DA-4B91-B6BF-81134A8B17AB}" type="sibTrans" cxnId="{3DE3BDD6-F4ED-41A6-8FBB-6704FD58A479}">
      <dgm:prSet/>
      <dgm:spPr/>
      <dgm:t>
        <a:bodyPr/>
        <a:lstStyle/>
        <a:p>
          <a:endParaRPr lang="ru-RU"/>
        </a:p>
      </dgm:t>
    </dgm:pt>
    <dgm:pt modelId="{ED38F998-3F5C-4922-9162-E889B37E0603}">
      <dgm:prSet phldrT="[Текст]" custT="1"/>
      <dgm:spPr/>
      <dgm:t>
        <a:bodyPr/>
        <a:lstStyle/>
        <a:p>
          <a:r>
            <a:rPr lang="ru-RU" sz="1200" b="1" dirty="0" smtClean="0"/>
            <a:t>Комплексные меры по совершенствованию системы физической культуры и спорта на территории Переволоцкого района Оренбургской области </a:t>
          </a:r>
          <a:endParaRPr lang="ru-RU" sz="1200" b="1" dirty="0"/>
        </a:p>
      </dgm:t>
    </dgm:pt>
    <dgm:pt modelId="{49B13E4C-50F8-4D7F-AA4F-693359612BB7}" type="parTrans" cxnId="{0EFAF9C3-03D9-461B-81C4-4580F2E3EB49}">
      <dgm:prSet/>
      <dgm:spPr/>
      <dgm:t>
        <a:bodyPr/>
        <a:lstStyle/>
        <a:p>
          <a:endParaRPr lang="ru-RU"/>
        </a:p>
      </dgm:t>
    </dgm:pt>
    <dgm:pt modelId="{542AEA25-44C3-484F-BE5D-766E76631513}" type="sibTrans" cxnId="{0EFAF9C3-03D9-461B-81C4-4580F2E3EB49}">
      <dgm:prSet/>
      <dgm:spPr/>
      <dgm:t>
        <a:bodyPr/>
        <a:lstStyle/>
        <a:p>
          <a:endParaRPr lang="ru-RU"/>
        </a:p>
      </dgm:t>
    </dgm:pt>
    <dgm:pt modelId="{4B627F69-B994-4C6B-9DEB-1F959D88BEA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/>
            <a:t>Развитие культуры Переволоцкого района Оренбургской области</a:t>
          </a:r>
          <a:endParaRPr lang="ru-RU" sz="1200" b="1" dirty="0"/>
        </a:p>
      </dgm:t>
    </dgm:pt>
    <dgm:pt modelId="{7ADF55DA-D9BD-4FE1-88AB-6F1860BC722A}" type="parTrans" cxnId="{675BCDE1-B49E-479F-8040-2DF9C0334902}">
      <dgm:prSet/>
      <dgm:spPr/>
      <dgm:t>
        <a:bodyPr/>
        <a:lstStyle/>
        <a:p>
          <a:endParaRPr lang="ru-RU"/>
        </a:p>
      </dgm:t>
    </dgm:pt>
    <dgm:pt modelId="{78629149-A657-4075-ACBE-8462FA9B4328}" type="sibTrans" cxnId="{675BCDE1-B49E-479F-8040-2DF9C0334902}">
      <dgm:prSet/>
      <dgm:spPr/>
      <dgm:t>
        <a:bodyPr/>
        <a:lstStyle/>
        <a:p>
          <a:endParaRPr lang="ru-RU"/>
        </a:p>
      </dgm:t>
    </dgm:pt>
    <dgm:pt modelId="{85C8E476-D1E9-44BC-A089-33E7159B9783}">
      <dgm:prSet custT="1"/>
      <dgm:spPr/>
      <dgm:t>
        <a:bodyPr/>
        <a:lstStyle/>
        <a:p>
          <a:r>
            <a:rPr lang="ru-RU" sz="1200" b="1" dirty="0" smtClean="0"/>
            <a:t>Обеспечение жильем молодых семей Переволоцкого района</a:t>
          </a:r>
          <a:endParaRPr lang="ru-RU" sz="1200" b="1" dirty="0"/>
        </a:p>
      </dgm:t>
    </dgm:pt>
    <dgm:pt modelId="{AD7B948B-0349-4B57-9438-36E668BB354C}" type="parTrans" cxnId="{DE83339B-C0A5-4E03-B4D0-482895FA277D}">
      <dgm:prSet/>
      <dgm:spPr/>
      <dgm:t>
        <a:bodyPr/>
        <a:lstStyle/>
        <a:p>
          <a:endParaRPr lang="ru-RU"/>
        </a:p>
      </dgm:t>
    </dgm:pt>
    <dgm:pt modelId="{A5737690-309D-4D8B-A34E-1A5CA249C7D8}" type="sibTrans" cxnId="{DE83339B-C0A5-4E03-B4D0-482895FA277D}">
      <dgm:prSet/>
      <dgm:spPr/>
      <dgm:t>
        <a:bodyPr/>
        <a:lstStyle/>
        <a:p>
          <a:endParaRPr lang="ru-RU"/>
        </a:p>
      </dgm:t>
    </dgm:pt>
    <dgm:pt modelId="{B7EF9532-1983-4F60-8847-ACDFAC0CC34F}" type="pres">
      <dgm:prSet presAssocID="{333EA81A-940A-458B-ACC2-CDA09D2125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2D643-EE29-4FCD-B776-C96A64D87136}" type="pres">
      <dgm:prSet presAssocID="{46847D51-1CF7-4C34-B772-466E8965B23B}" presName="node" presStyleLbl="node1" presStyleIdx="0" presStyleCnt="6" custScaleX="137972" custScaleY="136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92C26-B91D-4375-BB99-FEB2CC7B79E2}" type="pres">
      <dgm:prSet presAssocID="{46847D51-1CF7-4C34-B772-466E8965B23B}" presName="spNode" presStyleCnt="0"/>
      <dgm:spPr/>
    </dgm:pt>
    <dgm:pt modelId="{72D90433-4948-4EAC-A316-907FDA59BC9F}" type="pres">
      <dgm:prSet presAssocID="{C13269AB-AF9D-4883-8027-DFB9BFC8E09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830C45B-3750-4DD0-86C3-2405ECFA1A8B}" type="pres">
      <dgm:prSet presAssocID="{B90100DB-0BB4-4EFF-8FDF-8BBC1A02EF6C}" presName="node" presStyleLbl="node1" presStyleIdx="1" presStyleCnt="6" custScaleX="116389" custScaleY="148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7FC27-F4A7-4031-9C1A-E41CCAE01075}" type="pres">
      <dgm:prSet presAssocID="{B90100DB-0BB4-4EFF-8FDF-8BBC1A02EF6C}" presName="spNode" presStyleCnt="0"/>
      <dgm:spPr/>
    </dgm:pt>
    <dgm:pt modelId="{F0A87BE7-7139-4FCE-9E13-DDAC6782B8ED}" type="pres">
      <dgm:prSet presAssocID="{D2930810-75FE-457E-AD8E-20F455BBC51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05A2CD2-DF7E-4861-B29F-D73DE45E03E8}" type="pres">
      <dgm:prSet presAssocID="{85C8E476-D1E9-44BC-A089-33E7159B9783}" presName="node" presStyleLbl="node1" presStyleIdx="2" presStyleCnt="6" custScaleX="108785" custScaleY="27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CE48D-D9DA-4FB8-AD77-9197CD089DB8}" type="pres">
      <dgm:prSet presAssocID="{85C8E476-D1E9-44BC-A089-33E7159B9783}" presName="spNode" presStyleCnt="0"/>
      <dgm:spPr/>
    </dgm:pt>
    <dgm:pt modelId="{97ADA331-1549-4606-B9AE-BE79CF50833A}" type="pres">
      <dgm:prSet presAssocID="{A5737690-309D-4D8B-A34E-1A5CA249C7D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53960A5-495C-4867-8F22-E375D56759AA}" type="pres">
      <dgm:prSet presAssocID="{C0C34549-9C22-433A-A344-90E51A87695E}" presName="node" presStyleLbl="node1" presStyleIdx="3" presStyleCnt="6" custScaleX="129299" custScaleY="155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4CABA-A6D1-4C33-8A0B-F234B820158E}" type="pres">
      <dgm:prSet presAssocID="{C0C34549-9C22-433A-A344-90E51A87695E}" presName="spNode" presStyleCnt="0"/>
      <dgm:spPr/>
    </dgm:pt>
    <dgm:pt modelId="{37295AB9-505E-4FF8-9290-EFC682585CD8}" type="pres">
      <dgm:prSet presAssocID="{B4D0FA4B-C6DA-4B91-B6BF-81134A8B17A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757EA370-7329-448B-8874-6BB426E46B47}" type="pres">
      <dgm:prSet presAssocID="{ED38F998-3F5C-4922-9162-E889B37E0603}" presName="node" presStyleLbl="node1" presStyleIdx="4" presStyleCnt="6" custScaleX="106161" custScaleY="27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60DE6-009C-4DF8-A097-24DB573865B0}" type="pres">
      <dgm:prSet presAssocID="{ED38F998-3F5C-4922-9162-E889B37E0603}" presName="spNode" presStyleCnt="0"/>
      <dgm:spPr/>
    </dgm:pt>
    <dgm:pt modelId="{54EE4F1B-4E30-4E3E-B7E5-2782956ED7B9}" type="pres">
      <dgm:prSet presAssocID="{542AEA25-44C3-484F-BE5D-766E7663151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425191F-C247-476C-8CA9-62AF1E2C3DC0}" type="pres">
      <dgm:prSet presAssocID="{4B627F69-B994-4C6B-9DEB-1F959D88BEA2}" presName="node" presStyleLbl="node1" presStyleIdx="5" presStyleCnt="6" custScaleX="115903" custScaleY="144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394BD-BCCC-44A9-81A7-A9EE46AAEC1D}" type="pres">
      <dgm:prSet presAssocID="{4B627F69-B994-4C6B-9DEB-1F959D88BEA2}" presName="spNode" presStyleCnt="0"/>
      <dgm:spPr/>
    </dgm:pt>
    <dgm:pt modelId="{86CAE035-870D-4097-BA16-C1AC729B2E96}" type="pres">
      <dgm:prSet presAssocID="{78629149-A657-4075-ACBE-8462FA9B4328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1254ACF-0E9D-4554-B914-430172350757}" type="presOf" srcId="{78629149-A657-4075-ACBE-8462FA9B4328}" destId="{86CAE035-870D-4097-BA16-C1AC729B2E96}" srcOrd="0" destOrd="0" presId="urn:microsoft.com/office/officeart/2005/8/layout/cycle6"/>
    <dgm:cxn modelId="{2CB7FE5E-8B86-4D32-8807-41FB1925973D}" type="presOf" srcId="{B4D0FA4B-C6DA-4B91-B6BF-81134A8B17AB}" destId="{37295AB9-505E-4FF8-9290-EFC682585CD8}" srcOrd="0" destOrd="0" presId="urn:microsoft.com/office/officeart/2005/8/layout/cycle6"/>
    <dgm:cxn modelId="{34BBA482-CCAF-4E37-A390-4A5F954DC0BC}" type="presOf" srcId="{333EA81A-940A-458B-ACC2-CDA09D2125E6}" destId="{B7EF9532-1983-4F60-8847-ACDFAC0CC34F}" srcOrd="0" destOrd="0" presId="urn:microsoft.com/office/officeart/2005/8/layout/cycle6"/>
    <dgm:cxn modelId="{892B6748-2466-496F-802B-6E5B5611C055}" type="presOf" srcId="{542AEA25-44C3-484F-BE5D-766E76631513}" destId="{54EE4F1B-4E30-4E3E-B7E5-2782956ED7B9}" srcOrd="0" destOrd="0" presId="urn:microsoft.com/office/officeart/2005/8/layout/cycle6"/>
    <dgm:cxn modelId="{0BCF4F54-606D-49C3-95D8-F24671750478}" type="presOf" srcId="{C13269AB-AF9D-4883-8027-DFB9BFC8E093}" destId="{72D90433-4948-4EAC-A316-907FDA59BC9F}" srcOrd="0" destOrd="0" presId="urn:microsoft.com/office/officeart/2005/8/layout/cycle6"/>
    <dgm:cxn modelId="{13B2B024-3CD0-42E5-A361-DBABEB739CE1}" type="presOf" srcId="{A5737690-309D-4D8B-A34E-1A5CA249C7D8}" destId="{97ADA331-1549-4606-B9AE-BE79CF50833A}" srcOrd="0" destOrd="0" presId="urn:microsoft.com/office/officeart/2005/8/layout/cycle6"/>
    <dgm:cxn modelId="{8049CA99-B203-4AD1-83C3-F097D7C8068A}" type="presOf" srcId="{85C8E476-D1E9-44BC-A089-33E7159B9783}" destId="{605A2CD2-DF7E-4861-B29F-D73DE45E03E8}" srcOrd="0" destOrd="0" presId="urn:microsoft.com/office/officeart/2005/8/layout/cycle6"/>
    <dgm:cxn modelId="{D3639172-141E-4E19-B316-9FD734047A5A}" type="presOf" srcId="{C0C34549-9C22-433A-A344-90E51A87695E}" destId="{D53960A5-495C-4867-8F22-E375D56759AA}" srcOrd="0" destOrd="0" presId="urn:microsoft.com/office/officeart/2005/8/layout/cycle6"/>
    <dgm:cxn modelId="{973BAE01-899C-4C4B-848A-656601DEA330}" type="presOf" srcId="{D2930810-75FE-457E-AD8E-20F455BBC51D}" destId="{F0A87BE7-7139-4FCE-9E13-DDAC6782B8ED}" srcOrd="0" destOrd="0" presId="urn:microsoft.com/office/officeart/2005/8/layout/cycle6"/>
    <dgm:cxn modelId="{675BCDE1-B49E-479F-8040-2DF9C0334902}" srcId="{333EA81A-940A-458B-ACC2-CDA09D2125E6}" destId="{4B627F69-B994-4C6B-9DEB-1F959D88BEA2}" srcOrd="5" destOrd="0" parTransId="{7ADF55DA-D9BD-4FE1-88AB-6F1860BC722A}" sibTransId="{78629149-A657-4075-ACBE-8462FA9B4328}"/>
    <dgm:cxn modelId="{63E8B312-3A11-4ED6-8A09-B59FF6B219AC}" type="presOf" srcId="{46847D51-1CF7-4C34-B772-466E8965B23B}" destId="{4452D643-EE29-4FCD-B776-C96A64D87136}" srcOrd="0" destOrd="0" presId="urn:microsoft.com/office/officeart/2005/8/layout/cycle6"/>
    <dgm:cxn modelId="{3DE3BDD6-F4ED-41A6-8FBB-6704FD58A479}" srcId="{333EA81A-940A-458B-ACC2-CDA09D2125E6}" destId="{C0C34549-9C22-433A-A344-90E51A87695E}" srcOrd="3" destOrd="0" parTransId="{D2636B2B-2CD9-4335-B110-8B128704D651}" sibTransId="{B4D0FA4B-C6DA-4B91-B6BF-81134A8B17AB}"/>
    <dgm:cxn modelId="{79682F41-AA04-45B1-9A68-33EC09ABB6B7}" type="presOf" srcId="{4B627F69-B994-4C6B-9DEB-1F959D88BEA2}" destId="{3425191F-C247-476C-8CA9-62AF1E2C3DC0}" srcOrd="0" destOrd="0" presId="urn:microsoft.com/office/officeart/2005/8/layout/cycle6"/>
    <dgm:cxn modelId="{2D3D04E3-C181-4010-8B5F-5DD148B91D31}" srcId="{333EA81A-940A-458B-ACC2-CDA09D2125E6}" destId="{46847D51-1CF7-4C34-B772-466E8965B23B}" srcOrd="0" destOrd="0" parTransId="{52DBF028-A9F8-4AA3-AA0A-C5BF26F953B0}" sibTransId="{C13269AB-AF9D-4883-8027-DFB9BFC8E093}"/>
    <dgm:cxn modelId="{923FBD65-7D21-4BD3-86F3-4B0EF116D9BE}" type="presOf" srcId="{ED38F998-3F5C-4922-9162-E889B37E0603}" destId="{757EA370-7329-448B-8874-6BB426E46B47}" srcOrd="0" destOrd="0" presId="urn:microsoft.com/office/officeart/2005/8/layout/cycle6"/>
    <dgm:cxn modelId="{0EFAF9C3-03D9-461B-81C4-4580F2E3EB49}" srcId="{333EA81A-940A-458B-ACC2-CDA09D2125E6}" destId="{ED38F998-3F5C-4922-9162-E889B37E0603}" srcOrd="4" destOrd="0" parTransId="{49B13E4C-50F8-4D7F-AA4F-693359612BB7}" sibTransId="{542AEA25-44C3-484F-BE5D-766E76631513}"/>
    <dgm:cxn modelId="{DE83339B-C0A5-4E03-B4D0-482895FA277D}" srcId="{333EA81A-940A-458B-ACC2-CDA09D2125E6}" destId="{85C8E476-D1E9-44BC-A089-33E7159B9783}" srcOrd="2" destOrd="0" parTransId="{AD7B948B-0349-4B57-9438-36E668BB354C}" sibTransId="{A5737690-309D-4D8B-A34E-1A5CA249C7D8}"/>
    <dgm:cxn modelId="{905F4CE6-8292-44C8-BA09-4A634BC02B74}" srcId="{333EA81A-940A-458B-ACC2-CDA09D2125E6}" destId="{B90100DB-0BB4-4EFF-8FDF-8BBC1A02EF6C}" srcOrd="1" destOrd="0" parTransId="{2CBCD6A2-22EE-40E5-A4C4-B89426D698B6}" sibTransId="{D2930810-75FE-457E-AD8E-20F455BBC51D}"/>
    <dgm:cxn modelId="{06257985-7D29-44C3-A3A6-0E357BDD1F3F}" type="presOf" srcId="{B90100DB-0BB4-4EFF-8FDF-8BBC1A02EF6C}" destId="{D830C45B-3750-4DD0-86C3-2405ECFA1A8B}" srcOrd="0" destOrd="0" presId="urn:microsoft.com/office/officeart/2005/8/layout/cycle6"/>
    <dgm:cxn modelId="{D2640E40-54BD-49EA-8A02-FF91BB15FE73}" type="presParOf" srcId="{B7EF9532-1983-4F60-8847-ACDFAC0CC34F}" destId="{4452D643-EE29-4FCD-B776-C96A64D87136}" srcOrd="0" destOrd="0" presId="urn:microsoft.com/office/officeart/2005/8/layout/cycle6"/>
    <dgm:cxn modelId="{C1A591D0-200E-41F5-9123-AD078D0B1E7C}" type="presParOf" srcId="{B7EF9532-1983-4F60-8847-ACDFAC0CC34F}" destId="{18792C26-B91D-4375-BB99-FEB2CC7B79E2}" srcOrd="1" destOrd="0" presId="urn:microsoft.com/office/officeart/2005/8/layout/cycle6"/>
    <dgm:cxn modelId="{8356C66B-ABAE-43D9-9A40-9995DD37C729}" type="presParOf" srcId="{B7EF9532-1983-4F60-8847-ACDFAC0CC34F}" destId="{72D90433-4948-4EAC-A316-907FDA59BC9F}" srcOrd="2" destOrd="0" presId="urn:microsoft.com/office/officeart/2005/8/layout/cycle6"/>
    <dgm:cxn modelId="{36871534-92A9-4737-B186-9305DD1ADB28}" type="presParOf" srcId="{B7EF9532-1983-4F60-8847-ACDFAC0CC34F}" destId="{D830C45B-3750-4DD0-86C3-2405ECFA1A8B}" srcOrd="3" destOrd="0" presId="urn:microsoft.com/office/officeart/2005/8/layout/cycle6"/>
    <dgm:cxn modelId="{076CBD32-D0B9-480C-9B60-A88B6FAAC82B}" type="presParOf" srcId="{B7EF9532-1983-4F60-8847-ACDFAC0CC34F}" destId="{7447FC27-F4A7-4031-9C1A-E41CCAE01075}" srcOrd="4" destOrd="0" presId="urn:microsoft.com/office/officeart/2005/8/layout/cycle6"/>
    <dgm:cxn modelId="{86E4CADA-71B8-4217-B2EB-B006F017E6FE}" type="presParOf" srcId="{B7EF9532-1983-4F60-8847-ACDFAC0CC34F}" destId="{F0A87BE7-7139-4FCE-9E13-DDAC6782B8ED}" srcOrd="5" destOrd="0" presId="urn:microsoft.com/office/officeart/2005/8/layout/cycle6"/>
    <dgm:cxn modelId="{7E113258-C3E6-49E1-A702-E2C14F0E06BF}" type="presParOf" srcId="{B7EF9532-1983-4F60-8847-ACDFAC0CC34F}" destId="{605A2CD2-DF7E-4861-B29F-D73DE45E03E8}" srcOrd="6" destOrd="0" presId="urn:microsoft.com/office/officeart/2005/8/layout/cycle6"/>
    <dgm:cxn modelId="{FC0C229A-F455-4645-899A-7E6F4FEF6FE9}" type="presParOf" srcId="{B7EF9532-1983-4F60-8847-ACDFAC0CC34F}" destId="{37ECE48D-D9DA-4FB8-AD77-9197CD089DB8}" srcOrd="7" destOrd="0" presId="urn:microsoft.com/office/officeart/2005/8/layout/cycle6"/>
    <dgm:cxn modelId="{B2F17571-08B9-4316-A255-ED239777E86E}" type="presParOf" srcId="{B7EF9532-1983-4F60-8847-ACDFAC0CC34F}" destId="{97ADA331-1549-4606-B9AE-BE79CF50833A}" srcOrd="8" destOrd="0" presId="urn:microsoft.com/office/officeart/2005/8/layout/cycle6"/>
    <dgm:cxn modelId="{8EC4E75E-DADC-474D-A84A-AB2E02B71F74}" type="presParOf" srcId="{B7EF9532-1983-4F60-8847-ACDFAC0CC34F}" destId="{D53960A5-495C-4867-8F22-E375D56759AA}" srcOrd="9" destOrd="0" presId="urn:microsoft.com/office/officeart/2005/8/layout/cycle6"/>
    <dgm:cxn modelId="{48CC728A-6A17-417F-8F21-8263CA4C1B54}" type="presParOf" srcId="{B7EF9532-1983-4F60-8847-ACDFAC0CC34F}" destId="{A4B4CABA-A6D1-4C33-8A0B-F234B820158E}" srcOrd="10" destOrd="0" presId="urn:microsoft.com/office/officeart/2005/8/layout/cycle6"/>
    <dgm:cxn modelId="{85F9BAEB-E9EB-40FB-8E7E-06919B68C7F7}" type="presParOf" srcId="{B7EF9532-1983-4F60-8847-ACDFAC0CC34F}" destId="{37295AB9-505E-4FF8-9290-EFC682585CD8}" srcOrd="11" destOrd="0" presId="urn:microsoft.com/office/officeart/2005/8/layout/cycle6"/>
    <dgm:cxn modelId="{7E1F8F1D-B820-4C77-8A0F-16F4D195F985}" type="presParOf" srcId="{B7EF9532-1983-4F60-8847-ACDFAC0CC34F}" destId="{757EA370-7329-448B-8874-6BB426E46B47}" srcOrd="12" destOrd="0" presId="urn:microsoft.com/office/officeart/2005/8/layout/cycle6"/>
    <dgm:cxn modelId="{77436AEB-E900-4943-A3F3-F55F4BCDED57}" type="presParOf" srcId="{B7EF9532-1983-4F60-8847-ACDFAC0CC34F}" destId="{37A60DE6-009C-4DF8-A097-24DB573865B0}" srcOrd="13" destOrd="0" presId="urn:microsoft.com/office/officeart/2005/8/layout/cycle6"/>
    <dgm:cxn modelId="{458660ED-B825-443A-ACFC-EEFAAE55C41D}" type="presParOf" srcId="{B7EF9532-1983-4F60-8847-ACDFAC0CC34F}" destId="{54EE4F1B-4E30-4E3E-B7E5-2782956ED7B9}" srcOrd="14" destOrd="0" presId="urn:microsoft.com/office/officeart/2005/8/layout/cycle6"/>
    <dgm:cxn modelId="{CA7CCE1C-A188-4DA4-9838-09F71E11E202}" type="presParOf" srcId="{B7EF9532-1983-4F60-8847-ACDFAC0CC34F}" destId="{3425191F-C247-476C-8CA9-62AF1E2C3DC0}" srcOrd="15" destOrd="0" presId="urn:microsoft.com/office/officeart/2005/8/layout/cycle6"/>
    <dgm:cxn modelId="{A6811A7C-1E54-4131-A9ED-9C432DE739F4}" type="presParOf" srcId="{B7EF9532-1983-4F60-8847-ACDFAC0CC34F}" destId="{C99394BD-BCCC-44A9-81A7-A9EE46AAEC1D}" srcOrd="16" destOrd="0" presId="urn:microsoft.com/office/officeart/2005/8/layout/cycle6"/>
    <dgm:cxn modelId="{A6F142D6-0152-42B3-98CD-01082F134FE5}" type="presParOf" srcId="{B7EF9532-1983-4F60-8847-ACDFAC0CC34F}" destId="{86CAE035-870D-4097-BA16-C1AC729B2E9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23C6AF-F1F4-4E08-B71E-39D46555901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1251112-9423-4E0C-85A4-D2EE59E8AAEB}">
      <dgm:prSet phldrT="[Текст]"/>
      <dgm:spPr/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2A85C3BC-77C8-436C-8862-041607E3DE98}" type="parTrans" cxnId="{DDA2265B-B73C-4EA2-A155-718ED0DDFBFF}">
      <dgm:prSet/>
      <dgm:spPr/>
      <dgm:t>
        <a:bodyPr/>
        <a:lstStyle/>
        <a:p>
          <a:endParaRPr lang="ru-RU"/>
        </a:p>
      </dgm:t>
    </dgm:pt>
    <dgm:pt modelId="{16D20606-30F1-45B8-A576-4AB9F99AE11C}" type="sibTrans" cxnId="{DDA2265B-B73C-4EA2-A155-718ED0DDFBFF}">
      <dgm:prSet/>
      <dgm:spPr/>
      <dgm:t>
        <a:bodyPr/>
        <a:lstStyle/>
        <a:p>
          <a:endParaRPr lang="ru-RU"/>
        </a:p>
      </dgm:t>
    </dgm:pt>
    <dgm:pt modelId="{869222B6-651B-403C-9092-B74B792DE2F6}">
      <dgm:prSet phldrT="[Текст]"/>
      <dgm:spPr/>
      <dgm:t>
        <a:bodyPr/>
        <a:lstStyle/>
        <a:p>
          <a:r>
            <a:rPr lang="ru-RU" dirty="0" smtClean="0"/>
            <a:t>23</a:t>
          </a:r>
          <a:endParaRPr lang="ru-RU" dirty="0"/>
        </a:p>
      </dgm:t>
    </dgm:pt>
    <dgm:pt modelId="{5EFCFB3F-CC84-482E-8EDB-8948C1CAA12A}" type="parTrans" cxnId="{54838D1A-C817-47CF-9A7D-8EA06258E42D}">
      <dgm:prSet/>
      <dgm:spPr/>
      <dgm:t>
        <a:bodyPr/>
        <a:lstStyle/>
        <a:p>
          <a:endParaRPr lang="ru-RU"/>
        </a:p>
      </dgm:t>
    </dgm:pt>
    <dgm:pt modelId="{C02A9974-4263-4169-A8D2-71B7197D3C19}" type="sibTrans" cxnId="{54838D1A-C817-47CF-9A7D-8EA06258E42D}">
      <dgm:prSet/>
      <dgm:spPr/>
      <dgm:t>
        <a:bodyPr/>
        <a:lstStyle/>
        <a:p>
          <a:endParaRPr lang="ru-RU"/>
        </a:p>
      </dgm:t>
    </dgm:pt>
    <dgm:pt modelId="{82A4BF75-9098-4E85-A3B0-B7126C4CEA08}">
      <dgm:prSet phldrT="[Текст]"/>
      <dgm:spPr/>
      <dgm:t>
        <a:bodyPr/>
        <a:lstStyle/>
        <a:p>
          <a:r>
            <a:rPr lang="ru-RU" dirty="0" smtClean="0"/>
            <a:t>23</a:t>
          </a:r>
          <a:endParaRPr lang="ru-RU" dirty="0"/>
        </a:p>
      </dgm:t>
    </dgm:pt>
    <dgm:pt modelId="{80D4FFDA-A329-492F-BD18-5147F6AEA29B}" type="parTrans" cxnId="{79FD7AB4-6AA1-457D-8BA8-8F4AE0DA3342}">
      <dgm:prSet/>
      <dgm:spPr/>
      <dgm:t>
        <a:bodyPr/>
        <a:lstStyle/>
        <a:p>
          <a:endParaRPr lang="ru-RU"/>
        </a:p>
      </dgm:t>
    </dgm:pt>
    <dgm:pt modelId="{F91107BE-E087-4D95-9E32-C3DFA2ED3CE8}" type="sibTrans" cxnId="{79FD7AB4-6AA1-457D-8BA8-8F4AE0DA3342}">
      <dgm:prSet/>
      <dgm:spPr/>
      <dgm:t>
        <a:bodyPr/>
        <a:lstStyle/>
        <a:p>
          <a:endParaRPr lang="ru-RU"/>
        </a:p>
      </dgm:t>
    </dgm:pt>
    <dgm:pt modelId="{019C4A4D-ADE6-42F0-A235-0069070F0A54}" type="pres">
      <dgm:prSet presAssocID="{E523C6AF-F1F4-4E08-B71E-39D46555901B}" presName="CompostProcess" presStyleCnt="0">
        <dgm:presLayoutVars>
          <dgm:dir/>
          <dgm:resizeHandles val="exact"/>
        </dgm:presLayoutVars>
      </dgm:prSet>
      <dgm:spPr/>
    </dgm:pt>
    <dgm:pt modelId="{7EC1E6EA-2E33-4B8F-87EE-B45332B0B191}" type="pres">
      <dgm:prSet presAssocID="{E523C6AF-F1F4-4E08-B71E-39D46555901B}" presName="arrow" presStyleLbl="bgShp" presStyleIdx="0" presStyleCnt="1"/>
      <dgm:spPr/>
    </dgm:pt>
    <dgm:pt modelId="{D92F97D4-2AEF-43E3-A826-38D59A90881C}" type="pres">
      <dgm:prSet presAssocID="{E523C6AF-F1F4-4E08-B71E-39D46555901B}" presName="linearProcess" presStyleCnt="0"/>
      <dgm:spPr/>
    </dgm:pt>
    <dgm:pt modelId="{1839F656-E0A8-4476-843D-BE88AD8B3852}" type="pres">
      <dgm:prSet presAssocID="{F1251112-9423-4E0C-85A4-D2EE59E8AAE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88B1A-D5BE-4783-9933-553C6456251B}" type="pres">
      <dgm:prSet presAssocID="{16D20606-30F1-45B8-A576-4AB9F99AE11C}" presName="sibTrans" presStyleCnt="0"/>
      <dgm:spPr/>
    </dgm:pt>
    <dgm:pt modelId="{E99B7D96-9F4D-4AF8-99E1-93BD0CC753F7}" type="pres">
      <dgm:prSet presAssocID="{869222B6-651B-403C-9092-B74B792DE2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051D5-63C3-4569-8EF0-4F6202A8CFC6}" type="pres">
      <dgm:prSet presAssocID="{C02A9974-4263-4169-A8D2-71B7197D3C19}" presName="sibTrans" presStyleCnt="0"/>
      <dgm:spPr/>
    </dgm:pt>
    <dgm:pt modelId="{CCC15A59-D065-4176-92B2-7A897A4108D7}" type="pres">
      <dgm:prSet presAssocID="{82A4BF75-9098-4E85-A3B0-B7126C4CEA0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0DEAD-7E13-480A-A68E-06E42E66394E}" type="presOf" srcId="{82A4BF75-9098-4E85-A3B0-B7126C4CEA08}" destId="{CCC15A59-D065-4176-92B2-7A897A4108D7}" srcOrd="0" destOrd="0" presId="urn:microsoft.com/office/officeart/2005/8/layout/hProcess9"/>
    <dgm:cxn modelId="{225A91D0-3DCC-458D-9361-D663B3358007}" type="presOf" srcId="{F1251112-9423-4E0C-85A4-D2EE59E8AAEB}" destId="{1839F656-E0A8-4476-843D-BE88AD8B3852}" srcOrd="0" destOrd="0" presId="urn:microsoft.com/office/officeart/2005/8/layout/hProcess9"/>
    <dgm:cxn modelId="{2FD22A3E-3C96-4CFA-AF0E-4425560B809C}" type="presOf" srcId="{E523C6AF-F1F4-4E08-B71E-39D46555901B}" destId="{019C4A4D-ADE6-42F0-A235-0069070F0A54}" srcOrd="0" destOrd="0" presId="urn:microsoft.com/office/officeart/2005/8/layout/hProcess9"/>
    <dgm:cxn modelId="{54838D1A-C817-47CF-9A7D-8EA06258E42D}" srcId="{E523C6AF-F1F4-4E08-B71E-39D46555901B}" destId="{869222B6-651B-403C-9092-B74B792DE2F6}" srcOrd="1" destOrd="0" parTransId="{5EFCFB3F-CC84-482E-8EDB-8948C1CAA12A}" sibTransId="{C02A9974-4263-4169-A8D2-71B7197D3C19}"/>
    <dgm:cxn modelId="{DDA2265B-B73C-4EA2-A155-718ED0DDFBFF}" srcId="{E523C6AF-F1F4-4E08-B71E-39D46555901B}" destId="{F1251112-9423-4E0C-85A4-D2EE59E8AAEB}" srcOrd="0" destOrd="0" parTransId="{2A85C3BC-77C8-436C-8862-041607E3DE98}" sibTransId="{16D20606-30F1-45B8-A576-4AB9F99AE11C}"/>
    <dgm:cxn modelId="{A1486FC2-AE1B-443C-95F2-AED3B4173C18}" type="presOf" srcId="{869222B6-651B-403C-9092-B74B792DE2F6}" destId="{E99B7D96-9F4D-4AF8-99E1-93BD0CC753F7}" srcOrd="0" destOrd="0" presId="urn:microsoft.com/office/officeart/2005/8/layout/hProcess9"/>
    <dgm:cxn modelId="{79FD7AB4-6AA1-457D-8BA8-8F4AE0DA3342}" srcId="{E523C6AF-F1F4-4E08-B71E-39D46555901B}" destId="{82A4BF75-9098-4E85-A3B0-B7126C4CEA08}" srcOrd="2" destOrd="0" parTransId="{80D4FFDA-A329-492F-BD18-5147F6AEA29B}" sibTransId="{F91107BE-E087-4D95-9E32-C3DFA2ED3CE8}"/>
    <dgm:cxn modelId="{93A8CE3A-6117-44AF-B8F0-7AF6EADF2C2B}" type="presParOf" srcId="{019C4A4D-ADE6-42F0-A235-0069070F0A54}" destId="{7EC1E6EA-2E33-4B8F-87EE-B45332B0B191}" srcOrd="0" destOrd="0" presId="urn:microsoft.com/office/officeart/2005/8/layout/hProcess9"/>
    <dgm:cxn modelId="{60B51F41-4088-4FAD-91F9-46AAAB0E4D26}" type="presParOf" srcId="{019C4A4D-ADE6-42F0-A235-0069070F0A54}" destId="{D92F97D4-2AEF-43E3-A826-38D59A90881C}" srcOrd="1" destOrd="0" presId="urn:microsoft.com/office/officeart/2005/8/layout/hProcess9"/>
    <dgm:cxn modelId="{3E5BB8B9-3095-44D2-B6D5-4EB84E635794}" type="presParOf" srcId="{D92F97D4-2AEF-43E3-A826-38D59A90881C}" destId="{1839F656-E0A8-4476-843D-BE88AD8B3852}" srcOrd="0" destOrd="0" presId="urn:microsoft.com/office/officeart/2005/8/layout/hProcess9"/>
    <dgm:cxn modelId="{D11B3EDE-310C-47A7-AF4E-357E828723C0}" type="presParOf" srcId="{D92F97D4-2AEF-43E3-A826-38D59A90881C}" destId="{25388B1A-D5BE-4783-9933-553C6456251B}" srcOrd="1" destOrd="0" presId="urn:microsoft.com/office/officeart/2005/8/layout/hProcess9"/>
    <dgm:cxn modelId="{FAAD7861-1EB2-44F4-BD50-5B36BC5DA88C}" type="presParOf" srcId="{D92F97D4-2AEF-43E3-A826-38D59A90881C}" destId="{E99B7D96-9F4D-4AF8-99E1-93BD0CC753F7}" srcOrd="2" destOrd="0" presId="urn:microsoft.com/office/officeart/2005/8/layout/hProcess9"/>
    <dgm:cxn modelId="{F650D5C8-629A-42A5-8098-E9CCE5C9B2A9}" type="presParOf" srcId="{D92F97D4-2AEF-43E3-A826-38D59A90881C}" destId="{DD8051D5-63C3-4569-8EF0-4F6202A8CFC6}" srcOrd="3" destOrd="0" presId="urn:microsoft.com/office/officeart/2005/8/layout/hProcess9"/>
    <dgm:cxn modelId="{4A279CA6-F5B4-4896-8ED4-4EC95540EFC8}" type="presParOf" srcId="{D92F97D4-2AEF-43E3-A826-38D59A90881C}" destId="{CCC15A59-D065-4176-92B2-7A897A4108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EA81A-940A-458B-ACC2-CDA09D2125E6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847D51-1CF7-4C34-B772-466E8965B23B}">
      <dgm:prSet phldrT="[Текст]" custT="1"/>
      <dgm:spPr/>
      <dgm:t>
        <a:bodyPr/>
        <a:lstStyle/>
        <a:p>
          <a:r>
            <a:rPr lang="ru-RU" sz="1200" b="1" dirty="0" smtClean="0"/>
            <a:t>Экономическое развитие Переволоцкого района Оренбургской области</a:t>
          </a:r>
          <a:endParaRPr lang="ru-RU" sz="1200" b="1" dirty="0"/>
        </a:p>
      </dgm:t>
    </dgm:pt>
    <dgm:pt modelId="{52DBF028-A9F8-4AA3-AA0A-C5BF26F953B0}" type="parTrans" cxnId="{2D3D04E3-C181-4010-8B5F-5DD148B91D31}">
      <dgm:prSet/>
      <dgm:spPr/>
      <dgm:t>
        <a:bodyPr/>
        <a:lstStyle/>
        <a:p>
          <a:endParaRPr lang="ru-RU"/>
        </a:p>
      </dgm:t>
    </dgm:pt>
    <dgm:pt modelId="{C13269AB-AF9D-4883-8027-DFB9BFC8E093}" type="sibTrans" cxnId="{2D3D04E3-C181-4010-8B5F-5DD148B91D31}">
      <dgm:prSet/>
      <dgm:spPr/>
      <dgm:t>
        <a:bodyPr/>
        <a:lstStyle/>
        <a:p>
          <a:endParaRPr lang="ru-RU"/>
        </a:p>
      </dgm:t>
    </dgm:pt>
    <dgm:pt modelId="{B90100DB-0BB4-4EFF-8FDF-8BBC1A02EF6C}">
      <dgm:prSet phldrT="[Текст]" custT="1"/>
      <dgm:spPr/>
      <dgm:t>
        <a:bodyPr/>
        <a:lstStyle/>
        <a:p>
          <a:r>
            <a:rPr lang="ru-RU" sz="1200" b="1" dirty="0" smtClean="0"/>
            <a:t>Обеспечение качественными услугами жилищно – коммунального хозяйства населения Переволоцкого района Оренбургской области</a:t>
          </a:r>
          <a:endParaRPr lang="ru-RU" sz="1200" b="1" dirty="0"/>
        </a:p>
      </dgm:t>
    </dgm:pt>
    <dgm:pt modelId="{2CBCD6A2-22EE-40E5-A4C4-B89426D698B6}" type="parTrans" cxnId="{905F4CE6-8292-44C8-BA09-4A634BC02B74}">
      <dgm:prSet/>
      <dgm:spPr/>
      <dgm:t>
        <a:bodyPr/>
        <a:lstStyle/>
        <a:p>
          <a:endParaRPr lang="ru-RU"/>
        </a:p>
      </dgm:t>
    </dgm:pt>
    <dgm:pt modelId="{D2930810-75FE-457E-AD8E-20F455BBC51D}" type="sibTrans" cxnId="{905F4CE6-8292-44C8-BA09-4A634BC02B74}">
      <dgm:prSet/>
      <dgm:spPr/>
      <dgm:t>
        <a:bodyPr/>
        <a:lstStyle/>
        <a:p>
          <a:endParaRPr lang="ru-RU"/>
        </a:p>
      </dgm:t>
    </dgm:pt>
    <dgm:pt modelId="{ED38F998-3F5C-4922-9162-E889B37E0603}">
      <dgm:prSet phldrT="[Текст]" custT="1"/>
      <dgm:spPr/>
      <dgm:t>
        <a:bodyPr/>
        <a:lstStyle/>
        <a:p>
          <a:r>
            <a:rPr lang="ru-RU" sz="1200" b="1" dirty="0" smtClean="0"/>
            <a:t>Развитие сельского хозяйства и регулирование рынков сельскохозяйственной продукции, сырья и продовольствия Переволоцкого района Оренбургской области </a:t>
          </a:r>
          <a:endParaRPr lang="ru-RU" sz="1200" b="1" dirty="0"/>
        </a:p>
      </dgm:t>
    </dgm:pt>
    <dgm:pt modelId="{49B13E4C-50F8-4D7F-AA4F-693359612BB7}" type="parTrans" cxnId="{0EFAF9C3-03D9-461B-81C4-4580F2E3EB49}">
      <dgm:prSet/>
      <dgm:spPr/>
      <dgm:t>
        <a:bodyPr/>
        <a:lstStyle/>
        <a:p>
          <a:endParaRPr lang="ru-RU"/>
        </a:p>
      </dgm:t>
    </dgm:pt>
    <dgm:pt modelId="{542AEA25-44C3-484F-BE5D-766E76631513}" type="sibTrans" cxnId="{0EFAF9C3-03D9-461B-81C4-4580F2E3EB49}">
      <dgm:prSet/>
      <dgm:spPr/>
      <dgm:t>
        <a:bodyPr/>
        <a:lstStyle/>
        <a:p>
          <a:endParaRPr lang="ru-RU"/>
        </a:p>
      </dgm:t>
    </dgm:pt>
    <dgm:pt modelId="{4B627F69-B994-4C6B-9DEB-1F959D88BEA2}">
      <dgm:prSet phldrT="[Текст]" custT="1"/>
      <dgm:spPr/>
      <dgm:t>
        <a:bodyPr/>
        <a:lstStyle/>
        <a:p>
          <a:r>
            <a:rPr lang="ru-RU" sz="1200" b="1" dirty="0" smtClean="0"/>
            <a:t>Стимулирование развития жилищного строительства в Переволоцком районе Оренбургской области</a:t>
          </a:r>
          <a:endParaRPr lang="ru-RU" sz="1200" b="1" dirty="0"/>
        </a:p>
      </dgm:t>
    </dgm:pt>
    <dgm:pt modelId="{7ADF55DA-D9BD-4FE1-88AB-6F1860BC722A}" type="parTrans" cxnId="{675BCDE1-B49E-479F-8040-2DF9C0334902}">
      <dgm:prSet/>
      <dgm:spPr/>
      <dgm:t>
        <a:bodyPr/>
        <a:lstStyle/>
        <a:p>
          <a:endParaRPr lang="ru-RU"/>
        </a:p>
      </dgm:t>
    </dgm:pt>
    <dgm:pt modelId="{78629149-A657-4075-ACBE-8462FA9B4328}" type="sibTrans" cxnId="{675BCDE1-B49E-479F-8040-2DF9C0334902}">
      <dgm:prSet/>
      <dgm:spPr/>
      <dgm:t>
        <a:bodyPr/>
        <a:lstStyle/>
        <a:p>
          <a:endParaRPr lang="ru-RU"/>
        </a:p>
      </dgm:t>
    </dgm:pt>
    <dgm:pt modelId="{B7EF9532-1983-4F60-8847-ACDFAC0CC34F}" type="pres">
      <dgm:prSet presAssocID="{333EA81A-940A-458B-ACC2-CDA09D2125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2D643-EE29-4FCD-B776-C96A64D87136}" type="pres">
      <dgm:prSet presAssocID="{46847D51-1CF7-4C34-B772-466E8965B23B}" presName="node" presStyleLbl="node1" presStyleIdx="0" presStyleCnt="4" custScaleX="91630" custScaleY="136752" custRadScaleRad="148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92C26-B91D-4375-BB99-FEB2CC7B79E2}" type="pres">
      <dgm:prSet presAssocID="{46847D51-1CF7-4C34-B772-466E8965B23B}" presName="spNode" presStyleCnt="0"/>
      <dgm:spPr/>
    </dgm:pt>
    <dgm:pt modelId="{72D90433-4948-4EAC-A316-907FDA59BC9F}" type="pres">
      <dgm:prSet presAssocID="{C13269AB-AF9D-4883-8027-DFB9BFC8E09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D830C45B-3750-4DD0-86C3-2405ECFA1A8B}" type="pres">
      <dgm:prSet presAssocID="{B90100DB-0BB4-4EFF-8FDF-8BBC1A02EF6C}" presName="node" presStyleLbl="node1" presStyleIdx="1" presStyleCnt="4" custScaleX="87025" custScaleY="148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7FC27-F4A7-4031-9C1A-E41CCAE01075}" type="pres">
      <dgm:prSet presAssocID="{B90100DB-0BB4-4EFF-8FDF-8BBC1A02EF6C}" presName="spNode" presStyleCnt="0"/>
      <dgm:spPr/>
    </dgm:pt>
    <dgm:pt modelId="{F0A87BE7-7139-4FCE-9E13-DDAC6782B8ED}" type="pres">
      <dgm:prSet presAssocID="{D2930810-75FE-457E-AD8E-20F455BBC51D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57EA370-7329-448B-8874-6BB426E46B47}" type="pres">
      <dgm:prSet presAssocID="{ED38F998-3F5C-4922-9162-E889B37E0603}" presName="node" presStyleLbl="node1" presStyleIdx="2" presStyleCnt="4" custScaleX="104426" custScaleY="160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60DE6-009C-4DF8-A097-24DB573865B0}" type="pres">
      <dgm:prSet presAssocID="{ED38F998-3F5C-4922-9162-E889B37E0603}" presName="spNode" presStyleCnt="0"/>
      <dgm:spPr/>
    </dgm:pt>
    <dgm:pt modelId="{54EE4F1B-4E30-4E3E-B7E5-2782956ED7B9}" type="pres">
      <dgm:prSet presAssocID="{542AEA25-44C3-484F-BE5D-766E7663151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425191F-C247-476C-8CA9-62AF1E2C3DC0}" type="pres">
      <dgm:prSet presAssocID="{4B627F69-B994-4C6B-9DEB-1F959D88BEA2}" presName="node" presStyleLbl="node1" presStyleIdx="3" presStyleCnt="4" custScaleX="92859" custScaleY="144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394BD-BCCC-44A9-81A7-A9EE46AAEC1D}" type="pres">
      <dgm:prSet presAssocID="{4B627F69-B994-4C6B-9DEB-1F959D88BEA2}" presName="spNode" presStyleCnt="0"/>
      <dgm:spPr/>
    </dgm:pt>
    <dgm:pt modelId="{86CAE035-870D-4097-BA16-C1AC729B2E96}" type="pres">
      <dgm:prSet presAssocID="{78629149-A657-4075-ACBE-8462FA9B4328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675BCDE1-B49E-479F-8040-2DF9C0334902}" srcId="{333EA81A-940A-458B-ACC2-CDA09D2125E6}" destId="{4B627F69-B994-4C6B-9DEB-1F959D88BEA2}" srcOrd="3" destOrd="0" parTransId="{7ADF55DA-D9BD-4FE1-88AB-6F1860BC722A}" sibTransId="{78629149-A657-4075-ACBE-8462FA9B4328}"/>
    <dgm:cxn modelId="{31CBC135-4773-45EF-A11C-F40498302961}" type="presOf" srcId="{D2930810-75FE-457E-AD8E-20F455BBC51D}" destId="{F0A87BE7-7139-4FCE-9E13-DDAC6782B8ED}" srcOrd="0" destOrd="0" presId="urn:microsoft.com/office/officeart/2005/8/layout/cycle6"/>
    <dgm:cxn modelId="{1CF61004-EB70-40CA-8838-796C6874505B}" type="presOf" srcId="{542AEA25-44C3-484F-BE5D-766E76631513}" destId="{54EE4F1B-4E30-4E3E-B7E5-2782956ED7B9}" srcOrd="0" destOrd="0" presId="urn:microsoft.com/office/officeart/2005/8/layout/cycle6"/>
    <dgm:cxn modelId="{60F057C8-0959-4CC3-B030-500758DCC651}" type="presOf" srcId="{78629149-A657-4075-ACBE-8462FA9B4328}" destId="{86CAE035-870D-4097-BA16-C1AC729B2E96}" srcOrd="0" destOrd="0" presId="urn:microsoft.com/office/officeart/2005/8/layout/cycle6"/>
    <dgm:cxn modelId="{2D3D04E3-C181-4010-8B5F-5DD148B91D31}" srcId="{333EA81A-940A-458B-ACC2-CDA09D2125E6}" destId="{46847D51-1CF7-4C34-B772-466E8965B23B}" srcOrd="0" destOrd="0" parTransId="{52DBF028-A9F8-4AA3-AA0A-C5BF26F953B0}" sibTransId="{C13269AB-AF9D-4883-8027-DFB9BFC8E093}"/>
    <dgm:cxn modelId="{D1A1B952-7520-45E3-9ED1-0D115A5D04B1}" type="presOf" srcId="{ED38F998-3F5C-4922-9162-E889B37E0603}" destId="{757EA370-7329-448B-8874-6BB426E46B47}" srcOrd="0" destOrd="0" presId="urn:microsoft.com/office/officeart/2005/8/layout/cycle6"/>
    <dgm:cxn modelId="{833534B9-AD82-4E5A-A2A5-FB4109B4C978}" type="presOf" srcId="{46847D51-1CF7-4C34-B772-466E8965B23B}" destId="{4452D643-EE29-4FCD-B776-C96A64D87136}" srcOrd="0" destOrd="0" presId="urn:microsoft.com/office/officeart/2005/8/layout/cycle6"/>
    <dgm:cxn modelId="{8CBF9D02-4FCE-4AAB-BDAB-9534BEB4A283}" type="presOf" srcId="{C13269AB-AF9D-4883-8027-DFB9BFC8E093}" destId="{72D90433-4948-4EAC-A316-907FDA59BC9F}" srcOrd="0" destOrd="0" presId="urn:microsoft.com/office/officeart/2005/8/layout/cycle6"/>
    <dgm:cxn modelId="{3B3C445B-6A33-4BD4-A584-55DF1464E813}" type="presOf" srcId="{4B627F69-B994-4C6B-9DEB-1F959D88BEA2}" destId="{3425191F-C247-476C-8CA9-62AF1E2C3DC0}" srcOrd="0" destOrd="0" presId="urn:microsoft.com/office/officeart/2005/8/layout/cycle6"/>
    <dgm:cxn modelId="{0EFAF9C3-03D9-461B-81C4-4580F2E3EB49}" srcId="{333EA81A-940A-458B-ACC2-CDA09D2125E6}" destId="{ED38F998-3F5C-4922-9162-E889B37E0603}" srcOrd="2" destOrd="0" parTransId="{49B13E4C-50F8-4D7F-AA4F-693359612BB7}" sibTransId="{542AEA25-44C3-484F-BE5D-766E76631513}"/>
    <dgm:cxn modelId="{2A5B5731-1D7A-4059-9C4C-70E56A789D2C}" type="presOf" srcId="{333EA81A-940A-458B-ACC2-CDA09D2125E6}" destId="{B7EF9532-1983-4F60-8847-ACDFAC0CC34F}" srcOrd="0" destOrd="0" presId="urn:microsoft.com/office/officeart/2005/8/layout/cycle6"/>
    <dgm:cxn modelId="{67C18E9C-4E37-4D21-AF06-2FBCF92DF8F0}" type="presOf" srcId="{B90100DB-0BB4-4EFF-8FDF-8BBC1A02EF6C}" destId="{D830C45B-3750-4DD0-86C3-2405ECFA1A8B}" srcOrd="0" destOrd="0" presId="urn:microsoft.com/office/officeart/2005/8/layout/cycle6"/>
    <dgm:cxn modelId="{905F4CE6-8292-44C8-BA09-4A634BC02B74}" srcId="{333EA81A-940A-458B-ACC2-CDA09D2125E6}" destId="{B90100DB-0BB4-4EFF-8FDF-8BBC1A02EF6C}" srcOrd="1" destOrd="0" parTransId="{2CBCD6A2-22EE-40E5-A4C4-B89426D698B6}" sibTransId="{D2930810-75FE-457E-AD8E-20F455BBC51D}"/>
    <dgm:cxn modelId="{3C7D5876-EB99-4102-870B-A9C37FBB769B}" type="presParOf" srcId="{B7EF9532-1983-4F60-8847-ACDFAC0CC34F}" destId="{4452D643-EE29-4FCD-B776-C96A64D87136}" srcOrd="0" destOrd="0" presId="urn:microsoft.com/office/officeart/2005/8/layout/cycle6"/>
    <dgm:cxn modelId="{0D578C4F-241A-473E-87B9-1B94F89E17C1}" type="presParOf" srcId="{B7EF9532-1983-4F60-8847-ACDFAC0CC34F}" destId="{18792C26-B91D-4375-BB99-FEB2CC7B79E2}" srcOrd="1" destOrd="0" presId="urn:microsoft.com/office/officeart/2005/8/layout/cycle6"/>
    <dgm:cxn modelId="{20F44DE2-48B2-4656-A74B-FAE3BE5DA4EA}" type="presParOf" srcId="{B7EF9532-1983-4F60-8847-ACDFAC0CC34F}" destId="{72D90433-4948-4EAC-A316-907FDA59BC9F}" srcOrd="2" destOrd="0" presId="urn:microsoft.com/office/officeart/2005/8/layout/cycle6"/>
    <dgm:cxn modelId="{54B565DF-3A12-445C-ADCE-0363556CD526}" type="presParOf" srcId="{B7EF9532-1983-4F60-8847-ACDFAC0CC34F}" destId="{D830C45B-3750-4DD0-86C3-2405ECFA1A8B}" srcOrd="3" destOrd="0" presId="urn:microsoft.com/office/officeart/2005/8/layout/cycle6"/>
    <dgm:cxn modelId="{259D1F33-9338-4CC8-AA0B-013BFEDA0CB0}" type="presParOf" srcId="{B7EF9532-1983-4F60-8847-ACDFAC0CC34F}" destId="{7447FC27-F4A7-4031-9C1A-E41CCAE01075}" srcOrd="4" destOrd="0" presId="urn:microsoft.com/office/officeart/2005/8/layout/cycle6"/>
    <dgm:cxn modelId="{E4674C9B-5230-4E85-9D8C-1DE31300C282}" type="presParOf" srcId="{B7EF9532-1983-4F60-8847-ACDFAC0CC34F}" destId="{F0A87BE7-7139-4FCE-9E13-DDAC6782B8ED}" srcOrd="5" destOrd="0" presId="urn:microsoft.com/office/officeart/2005/8/layout/cycle6"/>
    <dgm:cxn modelId="{760A3D08-369F-4DDD-8570-D1E06B37DDF4}" type="presParOf" srcId="{B7EF9532-1983-4F60-8847-ACDFAC0CC34F}" destId="{757EA370-7329-448B-8874-6BB426E46B47}" srcOrd="6" destOrd="0" presId="urn:microsoft.com/office/officeart/2005/8/layout/cycle6"/>
    <dgm:cxn modelId="{7C4A07E0-D151-42CC-8C80-930F27E9FD2F}" type="presParOf" srcId="{B7EF9532-1983-4F60-8847-ACDFAC0CC34F}" destId="{37A60DE6-009C-4DF8-A097-24DB573865B0}" srcOrd="7" destOrd="0" presId="urn:microsoft.com/office/officeart/2005/8/layout/cycle6"/>
    <dgm:cxn modelId="{1B843C52-1963-441D-A3E9-76CFDDE1DA7B}" type="presParOf" srcId="{B7EF9532-1983-4F60-8847-ACDFAC0CC34F}" destId="{54EE4F1B-4E30-4E3E-B7E5-2782956ED7B9}" srcOrd="8" destOrd="0" presId="urn:microsoft.com/office/officeart/2005/8/layout/cycle6"/>
    <dgm:cxn modelId="{D5C16AD4-2D4D-4C00-A421-3D5C1BD282E0}" type="presParOf" srcId="{B7EF9532-1983-4F60-8847-ACDFAC0CC34F}" destId="{3425191F-C247-476C-8CA9-62AF1E2C3DC0}" srcOrd="9" destOrd="0" presId="urn:microsoft.com/office/officeart/2005/8/layout/cycle6"/>
    <dgm:cxn modelId="{E2B43294-1D0B-4ECA-8C7D-787CF82DBD3C}" type="presParOf" srcId="{B7EF9532-1983-4F60-8847-ACDFAC0CC34F}" destId="{C99394BD-BCCC-44A9-81A7-A9EE46AAEC1D}" srcOrd="10" destOrd="0" presId="urn:microsoft.com/office/officeart/2005/8/layout/cycle6"/>
    <dgm:cxn modelId="{61EDF6BD-15F9-45AA-A43A-3D8B905D1569}" type="presParOf" srcId="{B7EF9532-1983-4F60-8847-ACDFAC0CC34F}" destId="{86CAE035-870D-4097-BA16-C1AC729B2E9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B737B-A1FD-424A-AC46-01E9586F972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2CAD20-9A3F-4143-B9EF-A306840DC347}">
      <dgm:prSet phldrT="[Текст]" custT="1"/>
      <dgm:spPr/>
      <dgm:t>
        <a:bodyPr/>
        <a:lstStyle/>
        <a:p>
          <a:r>
            <a:rPr lang="ru-RU" sz="1200" b="1" dirty="0" smtClean="0"/>
            <a:t>Безопасность жизнедеятельности населения Переволоцкого района Оренбургской области</a:t>
          </a:r>
          <a:endParaRPr lang="ru-RU" sz="1200" b="1" dirty="0"/>
        </a:p>
      </dgm:t>
    </dgm:pt>
    <dgm:pt modelId="{40333092-EDD8-4689-A44F-2342A892241F}" type="parTrans" cxnId="{D7ED884E-AAB2-4DD3-91D1-D35841902F84}">
      <dgm:prSet/>
      <dgm:spPr/>
      <dgm:t>
        <a:bodyPr/>
        <a:lstStyle/>
        <a:p>
          <a:endParaRPr lang="ru-RU"/>
        </a:p>
      </dgm:t>
    </dgm:pt>
    <dgm:pt modelId="{199C1714-D394-4266-BB0E-A0E11AC892FC}" type="sibTrans" cxnId="{D7ED884E-AAB2-4DD3-91D1-D35841902F84}">
      <dgm:prSet/>
      <dgm:spPr/>
      <dgm:t>
        <a:bodyPr/>
        <a:lstStyle/>
        <a:p>
          <a:endParaRPr lang="ru-RU"/>
        </a:p>
      </dgm:t>
    </dgm:pt>
    <dgm:pt modelId="{4CC95AFC-389B-414B-8000-AB43FE91CA54}">
      <dgm:prSet phldrT="[Текст]" custT="1"/>
      <dgm:spPr/>
      <dgm:t>
        <a:bodyPr/>
        <a:lstStyle/>
        <a:p>
          <a:r>
            <a:rPr lang="ru-RU" sz="1200" b="1" dirty="0" smtClean="0"/>
            <a:t>Профилактика терроризма и экстремизма на территории Переволоцкого района</a:t>
          </a:r>
          <a:endParaRPr lang="ru-RU" sz="1200" b="1" dirty="0"/>
        </a:p>
      </dgm:t>
    </dgm:pt>
    <dgm:pt modelId="{C125E76C-69C3-493D-A344-D2A2EB84C1B3}" type="parTrans" cxnId="{9A0AB3FF-36B3-412B-B2AF-67C61CA4EA22}">
      <dgm:prSet/>
      <dgm:spPr/>
      <dgm:t>
        <a:bodyPr/>
        <a:lstStyle/>
        <a:p>
          <a:endParaRPr lang="ru-RU"/>
        </a:p>
      </dgm:t>
    </dgm:pt>
    <dgm:pt modelId="{2E2A506A-2BD6-4704-BD41-FF2C135779CB}" type="sibTrans" cxnId="{9A0AB3FF-36B3-412B-B2AF-67C61CA4EA22}">
      <dgm:prSet/>
      <dgm:spPr/>
      <dgm:t>
        <a:bodyPr/>
        <a:lstStyle/>
        <a:p>
          <a:endParaRPr lang="ru-RU"/>
        </a:p>
      </dgm:t>
    </dgm:pt>
    <dgm:pt modelId="{C731555B-0633-4F12-A14A-6E7B24E2B5CC}">
      <dgm:prSet custT="1"/>
      <dgm:spPr/>
      <dgm:t>
        <a:bodyPr/>
        <a:lstStyle/>
        <a:p>
          <a:r>
            <a:rPr lang="ru-RU" sz="1200" b="1" dirty="0" smtClean="0"/>
            <a:t>Обеспечение общественного порядка и противодействие преступности в Переволоцком районе Оренбургской области</a:t>
          </a:r>
          <a:endParaRPr lang="ru-RU" sz="1200" b="1" dirty="0"/>
        </a:p>
      </dgm:t>
    </dgm:pt>
    <dgm:pt modelId="{C5D56E50-4633-4C1F-90B5-CB37EAA56A04}" type="parTrans" cxnId="{A99648EE-4EDB-48CB-B009-984925913217}">
      <dgm:prSet/>
      <dgm:spPr/>
      <dgm:t>
        <a:bodyPr/>
        <a:lstStyle/>
        <a:p>
          <a:endParaRPr lang="ru-RU"/>
        </a:p>
      </dgm:t>
    </dgm:pt>
    <dgm:pt modelId="{2090B4BF-BCE2-46B7-BB2A-F18DE84EE185}" type="sibTrans" cxnId="{A99648EE-4EDB-48CB-B009-984925913217}">
      <dgm:prSet/>
      <dgm:spPr/>
      <dgm:t>
        <a:bodyPr/>
        <a:lstStyle/>
        <a:p>
          <a:endParaRPr lang="ru-RU"/>
        </a:p>
      </dgm:t>
    </dgm:pt>
    <dgm:pt modelId="{241EDE13-598E-45B0-B76C-4FEFFEE8649E}" type="pres">
      <dgm:prSet presAssocID="{0EAB737B-A1FD-424A-AC46-01E9586F9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48F342-4502-4B67-BD9F-A4397690D6E3}" type="pres">
      <dgm:prSet presAssocID="{442CAD20-9A3F-4143-B9EF-A306840DC347}" presName="node" presStyleLbl="node1" presStyleIdx="0" presStyleCnt="3" custScaleX="70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A9DE6-7DD9-4184-A170-81E10D7CB7D4}" type="pres">
      <dgm:prSet presAssocID="{442CAD20-9A3F-4143-B9EF-A306840DC347}" presName="spNode" presStyleCnt="0"/>
      <dgm:spPr/>
    </dgm:pt>
    <dgm:pt modelId="{82DB7675-798F-47DF-91AD-5B1CA75F3A3B}" type="pres">
      <dgm:prSet presAssocID="{199C1714-D394-4266-BB0E-A0E11AC892F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7B1D9928-C9C1-42E9-AF9D-17BD1410A70C}" type="pres">
      <dgm:prSet presAssocID="{4CC95AFC-389B-414B-8000-AB43FE91CA54}" presName="node" presStyleLbl="node1" presStyleIdx="1" presStyleCnt="3" custScaleX="69841" custScaleY="11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E946E-6601-497A-A641-BEE2D002F9BF}" type="pres">
      <dgm:prSet presAssocID="{4CC95AFC-389B-414B-8000-AB43FE91CA54}" presName="spNode" presStyleCnt="0"/>
      <dgm:spPr/>
    </dgm:pt>
    <dgm:pt modelId="{AE84AD39-4BB0-458D-A1C1-6690F8EC9E76}" type="pres">
      <dgm:prSet presAssocID="{2E2A506A-2BD6-4704-BD41-FF2C135779CB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295B31D-FFFE-4EA6-BE12-7349270FC2EF}" type="pres">
      <dgm:prSet presAssocID="{C731555B-0633-4F12-A14A-6E7B24E2B5CC}" presName="node" presStyleLbl="node1" presStyleIdx="2" presStyleCnt="3" custScaleX="72913" custScaleY="110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E838-21F4-4F0E-9C5E-1771E094B767}" type="pres">
      <dgm:prSet presAssocID="{C731555B-0633-4F12-A14A-6E7B24E2B5CC}" presName="spNode" presStyleCnt="0"/>
      <dgm:spPr/>
    </dgm:pt>
    <dgm:pt modelId="{1F1E4277-BA79-4F2B-B8B4-E28CD7EAE770}" type="pres">
      <dgm:prSet presAssocID="{2090B4BF-BCE2-46B7-BB2A-F18DE84EE185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6A4373B-8371-425A-ACFC-04708A31B2AE}" type="presOf" srcId="{C731555B-0633-4F12-A14A-6E7B24E2B5CC}" destId="{6295B31D-FFFE-4EA6-BE12-7349270FC2EF}" srcOrd="0" destOrd="0" presId="urn:microsoft.com/office/officeart/2005/8/layout/cycle6"/>
    <dgm:cxn modelId="{4F596218-4BDC-4550-8C5E-E4BA30191636}" type="presOf" srcId="{0EAB737B-A1FD-424A-AC46-01E9586F972D}" destId="{241EDE13-598E-45B0-B76C-4FEFFEE8649E}" srcOrd="0" destOrd="0" presId="urn:microsoft.com/office/officeart/2005/8/layout/cycle6"/>
    <dgm:cxn modelId="{B769A6D4-8238-4A09-8B0B-6E807BAAF5A1}" type="presOf" srcId="{4CC95AFC-389B-414B-8000-AB43FE91CA54}" destId="{7B1D9928-C9C1-42E9-AF9D-17BD1410A70C}" srcOrd="0" destOrd="0" presId="urn:microsoft.com/office/officeart/2005/8/layout/cycle6"/>
    <dgm:cxn modelId="{64CA11F2-B34D-4929-A378-3811E1F407E5}" type="presOf" srcId="{442CAD20-9A3F-4143-B9EF-A306840DC347}" destId="{AC48F342-4502-4B67-BD9F-A4397690D6E3}" srcOrd="0" destOrd="0" presId="urn:microsoft.com/office/officeart/2005/8/layout/cycle6"/>
    <dgm:cxn modelId="{A99648EE-4EDB-48CB-B009-984925913217}" srcId="{0EAB737B-A1FD-424A-AC46-01E9586F972D}" destId="{C731555B-0633-4F12-A14A-6E7B24E2B5CC}" srcOrd="2" destOrd="0" parTransId="{C5D56E50-4633-4C1F-90B5-CB37EAA56A04}" sibTransId="{2090B4BF-BCE2-46B7-BB2A-F18DE84EE185}"/>
    <dgm:cxn modelId="{AB76F5B6-E41C-453B-83E6-22C06CB293E2}" type="presOf" srcId="{2090B4BF-BCE2-46B7-BB2A-F18DE84EE185}" destId="{1F1E4277-BA79-4F2B-B8B4-E28CD7EAE770}" srcOrd="0" destOrd="0" presId="urn:microsoft.com/office/officeart/2005/8/layout/cycle6"/>
    <dgm:cxn modelId="{9A0AB3FF-36B3-412B-B2AF-67C61CA4EA22}" srcId="{0EAB737B-A1FD-424A-AC46-01E9586F972D}" destId="{4CC95AFC-389B-414B-8000-AB43FE91CA54}" srcOrd="1" destOrd="0" parTransId="{C125E76C-69C3-493D-A344-D2A2EB84C1B3}" sibTransId="{2E2A506A-2BD6-4704-BD41-FF2C135779CB}"/>
    <dgm:cxn modelId="{D7ED884E-AAB2-4DD3-91D1-D35841902F84}" srcId="{0EAB737B-A1FD-424A-AC46-01E9586F972D}" destId="{442CAD20-9A3F-4143-B9EF-A306840DC347}" srcOrd="0" destOrd="0" parTransId="{40333092-EDD8-4689-A44F-2342A892241F}" sibTransId="{199C1714-D394-4266-BB0E-A0E11AC892FC}"/>
    <dgm:cxn modelId="{E3B14878-8DD2-4502-A414-31DBFED873D1}" type="presOf" srcId="{2E2A506A-2BD6-4704-BD41-FF2C135779CB}" destId="{AE84AD39-4BB0-458D-A1C1-6690F8EC9E76}" srcOrd="0" destOrd="0" presId="urn:microsoft.com/office/officeart/2005/8/layout/cycle6"/>
    <dgm:cxn modelId="{72336C38-C527-4B68-975D-D8C26C5B8230}" type="presOf" srcId="{199C1714-D394-4266-BB0E-A0E11AC892FC}" destId="{82DB7675-798F-47DF-91AD-5B1CA75F3A3B}" srcOrd="0" destOrd="0" presId="urn:microsoft.com/office/officeart/2005/8/layout/cycle6"/>
    <dgm:cxn modelId="{5013F5A4-B30A-4852-AAA6-9BC2515CDCB0}" type="presParOf" srcId="{241EDE13-598E-45B0-B76C-4FEFFEE8649E}" destId="{AC48F342-4502-4B67-BD9F-A4397690D6E3}" srcOrd="0" destOrd="0" presId="urn:microsoft.com/office/officeart/2005/8/layout/cycle6"/>
    <dgm:cxn modelId="{6E577AB1-21DB-45DF-9BAD-18D3E95887A0}" type="presParOf" srcId="{241EDE13-598E-45B0-B76C-4FEFFEE8649E}" destId="{451A9DE6-7DD9-4184-A170-81E10D7CB7D4}" srcOrd="1" destOrd="0" presId="urn:microsoft.com/office/officeart/2005/8/layout/cycle6"/>
    <dgm:cxn modelId="{6FDB82D8-7976-48AF-995C-4CB343C58E34}" type="presParOf" srcId="{241EDE13-598E-45B0-B76C-4FEFFEE8649E}" destId="{82DB7675-798F-47DF-91AD-5B1CA75F3A3B}" srcOrd="2" destOrd="0" presId="urn:microsoft.com/office/officeart/2005/8/layout/cycle6"/>
    <dgm:cxn modelId="{0BDC37E6-22D5-4381-8B44-F14CE08AFE0A}" type="presParOf" srcId="{241EDE13-598E-45B0-B76C-4FEFFEE8649E}" destId="{7B1D9928-C9C1-42E9-AF9D-17BD1410A70C}" srcOrd="3" destOrd="0" presId="urn:microsoft.com/office/officeart/2005/8/layout/cycle6"/>
    <dgm:cxn modelId="{D2F26AA9-A77B-48DE-948D-CC55280A03C6}" type="presParOf" srcId="{241EDE13-598E-45B0-B76C-4FEFFEE8649E}" destId="{36CE946E-6601-497A-A641-BEE2D002F9BF}" srcOrd="4" destOrd="0" presId="urn:microsoft.com/office/officeart/2005/8/layout/cycle6"/>
    <dgm:cxn modelId="{FC9D4245-FA6B-48AF-ADFB-F961ED84CF00}" type="presParOf" srcId="{241EDE13-598E-45B0-B76C-4FEFFEE8649E}" destId="{AE84AD39-4BB0-458D-A1C1-6690F8EC9E76}" srcOrd="5" destOrd="0" presId="urn:microsoft.com/office/officeart/2005/8/layout/cycle6"/>
    <dgm:cxn modelId="{5FE2DF3F-9696-4AF3-98A6-A012070548AF}" type="presParOf" srcId="{241EDE13-598E-45B0-B76C-4FEFFEE8649E}" destId="{6295B31D-FFFE-4EA6-BE12-7349270FC2EF}" srcOrd="6" destOrd="0" presId="urn:microsoft.com/office/officeart/2005/8/layout/cycle6"/>
    <dgm:cxn modelId="{E0408368-EB3C-4521-8F45-8BBB7BFFCEE2}" type="presParOf" srcId="{241EDE13-598E-45B0-B76C-4FEFFEE8649E}" destId="{7E9DE838-21F4-4F0E-9C5E-1771E094B767}" srcOrd="7" destOrd="0" presId="urn:microsoft.com/office/officeart/2005/8/layout/cycle6"/>
    <dgm:cxn modelId="{3DED4456-63C5-4F73-BDC2-EFA08DC3090E}" type="presParOf" srcId="{241EDE13-598E-45B0-B76C-4FEFFEE8649E}" destId="{1F1E4277-BA79-4F2B-B8B4-E28CD7EAE77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B737B-A1FD-424A-AC46-01E9586F972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2CAD20-9A3F-4143-B9EF-A306840DC347}">
      <dgm:prSet phldrT="[Текст]" custT="1"/>
      <dgm:spPr/>
      <dgm:t>
        <a:bodyPr/>
        <a:lstStyle/>
        <a:p>
          <a:r>
            <a:rPr lang="ru-RU" sz="1200" b="1" dirty="0" smtClean="0"/>
            <a:t>Улучшение условий и охраны труда в Переволоцком районе Оренбургской области</a:t>
          </a:r>
          <a:endParaRPr lang="ru-RU" sz="1200" b="1" dirty="0"/>
        </a:p>
      </dgm:t>
    </dgm:pt>
    <dgm:pt modelId="{40333092-EDD8-4689-A44F-2342A892241F}" type="parTrans" cxnId="{D7ED884E-AAB2-4DD3-91D1-D35841902F84}">
      <dgm:prSet/>
      <dgm:spPr/>
      <dgm:t>
        <a:bodyPr/>
        <a:lstStyle/>
        <a:p>
          <a:endParaRPr lang="ru-RU"/>
        </a:p>
      </dgm:t>
    </dgm:pt>
    <dgm:pt modelId="{199C1714-D394-4266-BB0E-A0E11AC892FC}" type="sibTrans" cxnId="{D7ED884E-AAB2-4DD3-91D1-D35841902F84}">
      <dgm:prSet/>
      <dgm:spPr/>
      <dgm:t>
        <a:bodyPr/>
        <a:lstStyle/>
        <a:p>
          <a:endParaRPr lang="ru-RU"/>
        </a:p>
      </dgm:t>
    </dgm:pt>
    <dgm:pt modelId="{4CC95AFC-389B-414B-8000-AB43FE91CA54}">
      <dgm:prSet phldrT="[Текст]" custT="1"/>
      <dgm:spPr/>
      <dgm:t>
        <a:bodyPr/>
        <a:lstStyle/>
        <a:p>
          <a:r>
            <a:rPr lang="ru-RU" sz="1200" b="1" dirty="0" smtClean="0"/>
            <a:t>Управление земельно – имущественным комплексом на территории муниципального образования Переволоцкий район</a:t>
          </a:r>
          <a:endParaRPr lang="ru-RU" sz="1200" b="1" dirty="0"/>
        </a:p>
      </dgm:t>
    </dgm:pt>
    <dgm:pt modelId="{C125E76C-69C3-493D-A344-D2A2EB84C1B3}" type="parTrans" cxnId="{9A0AB3FF-36B3-412B-B2AF-67C61CA4EA22}">
      <dgm:prSet/>
      <dgm:spPr/>
      <dgm:t>
        <a:bodyPr/>
        <a:lstStyle/>
        <a:p>
          <a:endParaRPr lang="ru-RU"/>
        </a:p>
      </dgm:t>
    </dgm:pt>
    <dgm:pt modelId="{2E2A506A-2BD6-4704-BD41-FF2C135779CB}" type="sibTrans" cxnId="{9A0AB3FF-36B3-412B-B2AF-67C61CA4EA22}">
      <dgm:prSet/>
      <dgm:spPr/>
      <dgm:t>
        <a:bodyPr/>
        <a:lstStyle/>
        <a:p>
          <a:endParaRPr lang="ru-RU"/>
        </a:p>
      </dgm:t>
    </dgm:pt>
    <dgm:pt modelId="{C731555B-0633-4F12-A14A-6E7B24E2B5CC}">
      <dgm:prSet custT="1"/>
      <dgm:spPr/>
      <dgm:t>
        <a:bodyPr/>
        <a:lstStyle/>
        <a:p>
          <a:r>
            <a:rPr lang="ru-RU" sz="1200" b="1" dirty="0" smtClean="0"/>
            <a:t>Развитие муниципальной службы в муниципальном образовании Переволоцкий район Оренбургской области</a:t>
          </a:r>
          <a:endParaRPr lang="ru-RU" sz="1200" b="1" dirty="0"/>
        </a:p>
      </dgm:t>
    </dgm:pt>
    <dgm:pt modelId="{C5D56E50-4633-4C1F-90B5-CB37EAA56A04}" type="parTrans" cxnId="{A99648EE-4EDB-48CB-B009-984925913217}">
      <dgm:prSet/>
      <dgm:spPr/>
      <dgm:t>
        <a:bodyPr/>
        <a:lstStyle/>
        <a:p>
          <a:endParaRPr lang="ru-RU"/>
        </a:p>
      </dgm:t>
    </dgm:pt>
    <dgm:pt modelId="{2090B4BF-BCE2-46B7-BB2A-F18DE84EE185}" type="sibTrans" cxnId="{A99648EE-4EDB-48CB-B009-984925913217}">
      <dgm:prSet/>
      <dgm:spPr/>
      <dgm:t>
        <a:bodyPr/>
        <a:lstStyle/>
        <a:p>
          <a:endParaRPr lang="ru-RU"/>
        </a:p>
      </dgm:t>
    </dgm:pt>
    <dgm:pt modelId="{16C801D9-888A-4F68-A71B-5FC3E71E674D}">
      <dgm:prSet custT="1"/>
      <dgm:spPr/>
      <dgm:t>
        <a:bodyPr/>
        <a:lstStyle/>
        <a:p>
          <a:r>
            <a:rPr lang="ru-RU" sz="1200" b="1" dirty="0" smtClean="0"/>
            <a:t>Управление муниципальными финансами и муниципальным долгом Переволоцкого района Оренбургской области</a:t>
          </a:r>
          <a:endParaRPr lang="ru-RU" sz="1200" b="1" dirty="0"/>
        </a:p>
      </dgm:t>
    </dgm:pt>
    <dgm:pt modelId="{07218EA6-8A3A-49F8-8B4F-1F0A4C89946E}" type="parTrans" cxnId="{A4D4DD73-5D37-4DE0-B211-AEEE3FB8121A}">
      <dgm:prSet/>
      <dgm:spPr/>
      <dgm:t>
        <a:bodyPr/>
        <a:lstStyle/>
        <a:p>
          <a:endParaRPr lang="ru-RU"/>
        </a:p>
      </dgm:t>
    </dgm:pt>
    <dgm:pt modelId="{341AD67A-D4BD-4566-828B-3BD1AC5E0286}" type="sibTrans" cxnId="{A4D4DD73-5D37-4DE0-B211-AEEE3FB8121A}">
      <dgm:prSet/>
      <dgm:spPr/>
      <dgm:t>
        <a:bodyPr/>
        <a:lstStyle/>
        <a:p>
          <a:endParaRPr lang="ru-RU"/>
        </a:p>
      </dgm:t>
    </dgm:pt>
    <dgm:pt modelId="{241EDE13-598E-45B0-B76C-4FEFFEE8649E}" type="pres">
      <dgm:prSet presAssocID="{0EAB737B-A1FD-424A-AC46-01E9586F9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48F342-4502-4B67-BD9F-A4397690D6E3}" type="pres">
      <dgm:prSet presAssocID="{442CAD20-9A3F-4143-B9EF-A306840DC347}" presName="node" presStyleLbl="node1" presStyleIdx="0" presStyleCnt="4" custScaleX="98353" custScaleY="11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A9DE6-7DD9-4184-A170-81E10D7CB7D4}" type="pres">
      <dgm:prSet presAssocID="{442CAD20-9A3F-4143-B9EF-A306840DC347}" presName="spNode" presStyleCnt="0"/>
      <dgm:spPr/>
    </dgm:pt>
    <dgm:pt modelId="{82DB7675-798F-47DF-91AD-5B1CA75F3A3B}" type="pres">
      <dgm:prSet presAssocID="{199C1714-D394-4266-BB0E-A0E11AC892F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F2D1E93-6D1B-4FA9-A7BD-A7FA6F15B88E}" type="pres">
      <dgm:prSet presAssocID="{16C801D9-888A-4F68-A71B-5FC3E71E674D}" presName="node" presStyleLbl="node1" presStyleIdx="1" presStyleCnt="4" custScaleX="91724" custScaleY="13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C8EEF-DBC1-4D4A-8FE3-F106E1EABD2B}" type="pres">
      <dgm:prSet presAssocID="{16C801D9-888A-4F68-A71B-5FC3E71E674D}" presName="spNode" presStyleCnt="0"/>
      <dgm:spPr/>
    </dgm:pt>
    <dgm:pt modelId="{C67580F4-F2E0-4D7A-9A83-B0CC0833D03B}" type="pres">
      <dgm:prSet presAssocID="{341AD67A-D4BD-4566-828B-3BD1AC5E028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B1D9928-C9C1-42E9-AF9D-17BD1410A70C}" type="pres">
      <dgm:prSet presAssocID="{4CC95AFC-389B-414B-8000-AB43FE91CA54}" presName="node" presStyleLbl="node1" presStyleIdx="2" presStyleCnt="4" custScaleX="101251" custScaleY="12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E946E-6601-497A-A641-BEE2D002F9BF}" type="pres">
      <dgm:prSet presAssocID="{4CC95AFC-389B-414B-8000-AB43FE91CA54}" presName="spNode" presStyleCnt="0"/>
      <dgm:spPr/>
    </dgm:pt>
    <dgm:pt modelId="{AE84AD39-4BB0-458D-A1C1-6690F8EC9E76}" type="pres">
      <dgm:prSet presAssocID="{2E2A506A-2BD6-4704-BD41-FF2C135779CB}" presName="sibTrans" presStyleLbl="sibTrans1D1" presStyleIdx="2" presStyleCnt="4"/>
      <dgm:spPr/>
      <dgm:t>
        <a:bodyPr/>
        <a:lstStyle/>
        <a:p>
          <a:endParaRPr lang="ru-RU"/>
        </a:p>
      </dgm:t>
    </dgm:pt>
    <dgm:pt modelId="{6295B31D-FFFE-4EA6-BE12-7349270FC2EF}" type="pres">
      <dgm:prSet presAssocID="{C731555B-0633-4F12-A14A-6E7B24E2B5CC}" presName="node" presStyleLbl="node1" presStyleIdx="3" presStyleCnt="4" custScaleX="91774" custScaleY="13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E838-21F4-4F0E-9C5E-1771E094B767}" type="pres">
      <dgm:prSet presAssocID="{C731555B-0633-4F12-A14A-6E7B24E2B5CC}" presName="spNode" presStyleCnt="0"/>
      <dgm:spPr/>
    </dgm:pt>
    <dgm:pt modelId="{1F1E4277-BA79-4F2B-B8B4-E28CD7EAE770}" type="pres">
      <dgm:prSet presAssocID="{2090B4BF-BCE2-46B7-BB2A-F18DE84EE185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A57FC355-2863-4B0B-AE26-1BDA29ECA5DE}" type="presOf" srcId="{4CC95AFC-389B-414B-8000-AB43FE91CA54}" destId="{7B1D9928-C9C1-42E9-AF9D-17BD1410A70C}" srcOrd="0" destOrd="0" presId="urn:microsoft.com/office/officeart/2005/8/layout/cycle6"/>
    <dgm:cxn modelId="{ECB87336-0A82-4765-B547-5DD84D17986D}" type="presOf" srcId="{341AD67A-D4BD-4566-828B-3BD1AC5E0286}" destId="{C67580F4-F2E0-4D7A-9A83-B0CC0833D03B}" srcOrd="0" destOrd="0" presId="urn:microsoft.com/office/officeart/2005/8/layout/cycle6"/>
    <dgm:cxn modelId="{63982837-61F1-4560-8D11-959BE79945A5}" type="presOf" srcId="{0EAB737B-A1FD-424A-AC46-01E9586F972D}" destId="{241EDE13-598E-45B0-B76C-4FEFFEE8649E}" srcOrd="0" destOrd="0" presId="urn:microsoft.com/office/officeart/2005/8/layout/cycle6"/>
    <dgm:cxn modelId="{0D1BC60B-E8A3-4B1F-872C-0674381A9B71}" type="presOf" srcId="{2E2A506A-2BD6-4704-BD41-FF2C135779CB}" destId="{AE84AD39-4BB0-458D-A1C1-6690F8EC9E76}" srcOrd="0" destOrd="0" presId="urn:microsoft.com/office/officeart/2005/8/layout/cycle6"/>
    <dgm:cxn modelId="{33E96348-EA6F-4247-9E6C-5151CAB6A6CC}" type="presOf" srcId="{16C801D9-888A-4F68-A71B-5FC3E71E674D}" destId="{7F2D1E93-6D1B-4FA9-A7BD-A7FA6F15B88E}" srcOrd="0" destOrd="0" presId="urn:microsoft.com/office/officeart/2005/8/layout/cycle6"/>
    <dgm:cxn modelId="{2E18829D-170F-4EC1-AFD6-801BEC0A6D4C}" type="presOf" srcId="{2090B4BF-BCE2-46B7-BB2A-F18DE84EE185}" destId="{1F1E4277-BA79-4F2B-B8B4-E28CD7EAE770}" srcOrd="0" destOrd="0" presId="urn:microsoft.com/office/officeart/2005/8/layout/cycle6"/>
    <dgm:cxn modelId="{82190B78-E6FB-4FB2-8B3E-D9DE49D313C6}" type="presOf" srcId="{442CAD20-9A3F-4143-B9EF-A306840DC347}" destId="{AC48F342-4502-4B67-BD9F-A4397690D6E3}" srcOrd="0" destOrd="0" presId="urn:microsoft.com/office/officeart/2005/8/layout/cycle6"/>
    <dgm:cxn modelId="{D7ED884E-AAB2-4DD3-91D1-D35841902F84}" srcId="{0EAB737B-A1FD-424A-AC46-01E9586F972D}" destId="{442CAD20-9A3F-4143-B9EF-A306840DC347}" srcOrd="0" destOrd="0" parTransId="{40333092-EDD8-4689-A44F-2342A892241F}" sibTransId="{199C1714-D394-4266-BB0E-A0E11AC892FC}"/>
    <dgm:cxn modelId="{A4D4DD73-5D37-4DE0-B211-AEEE3FB8121A}" srcId="{0EAB737B-A1FD-424A-AC46-01E9586F972D}" destId="{16C801D9-888A-4F68-A71B-5FC3E71E674D}" srcOrd="1" destOrd="0" parTransId="{07218EA6-8A3A-49F8-8B4F-1F0A4C89946E}" sibTransId="{341AD67A-D4BD-4566-828B-3BD1AC5E0286}"/>
    <dgm:cxn modelId="{A99648EE-4EDB-48CB-B009-984925913217}" srcId="{0EAB737B-A1FD-424A-AC46-01E9586F972D}" destId="{C731555B-0633-4F12-A14A-6E7B24E2B5CC}" srcOrd="3" destOrd="0" parTransId="{C5D56E50-4633-4C1F-90B5-CB37EAA56A04}" sibTransId="{2090B4BF-BCE2-46B7-BB2A-F18DE84EE185}"/>
    <dgm:cxn modelId="{9A0AB3FF-36B3-412B-B2AF-67C61CA4EA22}" srcId="{0EAB737B-A1FD-424A-AC46-01E9586F972D}" destId="{4CC95AFC-389B-414B-8000-AB43FE91CA54}" srcOrd="2" destOrd="0" parTransId="{C125E76C-69C3-493D-A344-D2A2EB84C1B3}" sibTransId="{2E2A506A-2BD6-4704-BD41-FF2C135779CB}"/>
    <dgm:cxn modelId="{723E31C8-3456-454E-B6AE-7BE5E5FAA388}" type="presOf" srcId="{C731555B-0633-4F12-A14A-6E7B24E2B5CC}" destId="{6295B31D-FFFE-4EA6-BE12-7349270FC2EF}" srcOrd="0" destOrd="0" presId="urn:microsoft.com/office/officeart/2005/8/layout/cycle6"/>
    <dgm:cxn modelId="{7A9F2C7C-0D26-4359-A06D-0D6E9E3D7260}" type="presOf" srcId="{199C1714-D394-4266-BB0E-A0E11AC892FC}" destId="{82DB7675-798F-47DF-91AD-5B1CA75F3A3B}" srcOrd="0" destOrd="0" presId="urn:microsoft.com/office/officeart/2005/8/layout/cycle6"/>
    <dgm:cxn modelId="{7DA6A1FE-4D27-40F4-A706-E4CABEED437B}" type="presParOf" srcId="{241EDE13-598E-45B0-B76C-4FEFFEE8649E}" destId="{AC48F342-4502-4B67-BD9F-A4397690D6E3}" srcOrd="0" destOrd="0" presId="urn:microsoft.com/office/officeart/2005/8/layout/cycle6"/>
    <dgm:cxn modelId="{7FF2FC9D-4A4A-41B8-9B33-D48F1A044417}" type="presParOf" srcId="{241EDE13-598E-45B0-B76C-4FEFFEE8649E}" destId="{451A9DE6-7DD9-4184-A170-81E10D7CB7D4}" srcOrd="1" destOrd="0" presId="urn:microsoft.com/office/officeart/2005/8/layout/cycle6"/>
    <dgm:cxn modelId="{E0345F97-8FA8-40F0-9B21-0986AC707255}" type="presParOf" srcId="{241EDE13-598E-45B0-B76C-4FEFFEE8649E}" destId="{82DB7675-798F-47DF-91AD-5B1CA75F3A3B}" srcOrd="2" destOrd="0" presId="urn:microsoft.com/office/officeart/2005/8/layout/cycle6"/>
    <dgm:cxn modelId="{7147A092-BDC3-408D-B591-48CBD0FA2944}" type="presParOf" srcId="{241EDE13-598E-45B0-B76C-4FEFFEE8649E}" destId="{7F2D1E93-6D1B-4FA9-A7BD-A7FA6F15B88E}" srcOrd="3" destOrd="0" presId="urn:microsoft.com/office/officeart/2005/8/layout/cycle6"/>
    <dgm:cxn modelId="{742335CC-4AFB-4070-B20D-78399064D3CD}" type="presParOf" srcId="{241EDE13-598E-45B0-B76C-4FEFFEE8649E}" destId="{138C8EEF-DBC1-4D4A-8FE3-F106E1EABD2B}" srcOrd="4" destOrd="0" presId="urn:microsoft.com/office/officeart/2005/8/layout/cycle6"/>
    <dgm:cxn modelId="{8CDEE6CB-F4FA-444D-B58F-918CF8D2F346}" type="presParOf" srcId="{241EDE13-598E-45B0-B76C-4FEFFEE8649E}" destId="{C67580F4-F2E0-4D7A-9A83-B0CC0833D03B}" srcOrd="5" destOrd="0" presId="urn:microsoft.com/office/officeart/2005/8/layout/cycle6"/>
    <dgm:cxn modelId="{D65D1F1B-C98B-4141-BC63-B461DF7DFAA7}" type="presParOf" srcId="{241EDE13-598E-45B0-B76C-4FEFFEE8649E}" destId="{7B1D9928-C9C1-42E9-AF9D-17BD1410A70C}" srcOrd="6" destOrd="0" presId="urn:microsoft.com/office/officeart/2005/8/layout/cycle6"/>
    <dgm:cxn modelId="{CC2595E1-F260-43FA-861E-D63EBFB4A8FE}" type="presParOf" srcId="{241EDE13-598E-45B0-B76C-4FEFFEE8649E}" destId="{36CE946E-6601-497A-A641-BEE2D002F9BF}" srcOrd="7" destOrd="0" presId="urn:microsoft.com/office/officeart/2005/8/layout/cycle6"/>
    <dgm:cxn modelId="{BEBA2E9E-A325-4905-A5E1-BF3DC1DC05AE}" type="presParOf" srcId="{241EDE13-598E-45B0-B76C-4FEFFEE8649E}" destId="{AE84AD39-4BB0-458D-A1C1-6690F8EC9E76}" srcOrd="8" destOrd="0" presId="urn:microsoft.com/office/officeart/2005/8/layout/cycle6"/>
    <dgm:cxn modelId="{EA1DE69F-3D2A-4BA6-B8DC-B71736985240}" type="presParOf" srcId="{241EDE13-598E-45B0-B76C-4FEFFEE8649E}" destId="{6295B31D-FFFE-4EA6-BE12-7349270FC2EF}" srcOrd="9" destOrd="0" presId="urn:microsoft.com/office/officeart/2005/8/layout/cycle6"/>
    <dgm:cxn modelId="{BB30500D-FBA3-46D2-BD2F-1F9A8F8874DF}" type="presParOf" srcId="{241EDE13-598E-45B0-B76C-4FEFFEE8649E}" destId="{7E9DE838-21F4-4F0E-9C5E-1771E094B767}" srcOrd="10" destOrd="0" presId="urn:microsoft.com/office/officeart/2005/8/layout/cycle6"/>
    <dgm:cxn modelId="{AF4B7D44-1A17-4A8E-9634-10419251530A}" type="presParOf" srcId="{241EDE13-598E-45B0-B76C-4FEFFEE8649E}" destId="{1F1E4277-BA79-4F2B-B8B4-E28CD7EAE77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036F3C-B4B3-40A7-9ADA-BD4B1F7A137C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DB1E3519-C231-4B23-9599-78C6E371A253}">
      <dgm:prSet phldrT="[Текст]"/>
      <dgm:spPr/>
      <dgm:t>
        <a:bodyPr/>
        <a:lstStyle/>
        <a:p>
          <a:r>
            <a:rPr lang="ru-RU" dirty="0" smtClean="0"/>
            <a:t>27 190</a:t>
          </a:r>
          <a:endParaRPr lang="ru-RU" dirty="0"/>
        </a:p>
      </dgm:t>
    </dgm:pt>
    <dgm:pt modelId="{78F276DC-A4C8-4EAC-AEBE-EE6E6C82C126}" type="parTrans" cxnId="{A97617AA-5EB1-47D0-8457-C1371F761F7E}">
      <dgm:prSet/>
      <dgm:spPr/>
      <dgm:t>
        <a:bodyPr/>
        <a:lstStyle/>
        <a:p>
          <a:endParaRPr lang="ru-RU"/>
        </a:p>
      </dgm:t>
    </dgm:pt>
    <dgm:pt modelId="{228966C7-8FA5-4472-8997-CE79D6D5D030}" type="sibTrans" cxnId="{A97617AA-5EB1-47D0-8457-C1371F761F7E}">
      <dgm:prSet/>
      <dgm:spPr/>
      <dgm:t>
        <a:bodyPr/>
        <a:lstStyle/>
        <a:p>
          <a:endParaRPr lang="ru-RU"/>
        </a:p>
      </dgm:t>
    </dgm:pt>
    <dgm:pt modelId="{F964E6B1-B286-4796-B1A9-46D6525BD33A}">
      <dgm:prSet phldrT="[Текст]"/>
      <dgm:spPr/>
      <dgm:t>
        <a:bodyPr/>
        <a:lstStyle/>
        <a:p>
          <a:r>
            <a:rPr lang="ru-RU" dirty="0" smtClean="0"/>
            <a:t>28 414</a:t>
          </a:r>
          <a:endParaRPr lang="ru-RU" dirty="0"/>
        </a:p>
      </dgm:t>
    </dgm:pt>
    <dgm:pt modelId="{536251C3-E193-4FD6-AC18-40B2C1DCDF6F}" type="parTrans" cxnId="{A47AFC8B-6E84-4DBB-A4AE-E087C3DF89CC}">
      <dgm:prSet/>
      <dgm:spPr/>
      <dgm:t>
        <a:bodyPr/>
        <a:lstStyle/>
        <a:p>
          <a:endParaRPr lang="ru-RU"/>
        </a:p>
      </dgm:t>
    </dgm:pt>
    <dgm:pt modelId="{54EC1423-4372-491F-AFC4-2E6FC4071CC8}" type="sibTrans" cxnId="{A47AFC8B-6E84-4DBB-A4AE-E087C3DF89CC}">
      <dgm:prSet/>
      <dgm:spPr/>
      <dgm:t>
        <a:bodyPr/>
        <a:lstStyle/>
        <a:p>
          <a:endParaRPr lang="ru-RU"/>
        </a:p>
      </dgm:t>
    </dgm:pt>
    <dgm:pt modelId="{21AD8889-54B1-485A-A1B5-EB1FE68E5374}">
      <dgm:prSet phldrT="[Текст]"/>
      <dgm:spPr/>
      <dgm:t>
        <a:bodyPr/>
        <a:lstStyle/>
        <a:p>
          <a:r>
            <a:rPr lang="ru-RU" dirty="0" smtClean="0"/>
            <a:t>29 692</a:t>
          </a:r>
          <a:endParaRPr lang="ru-RU" dirty="0"/>
        </a:p>
      </dgm:t>
    </dgm:pt>
    <dgm:pt modelId="{84B1EAC5-90DC-46DD-8DA8-C2A2459CE300}" type="parTrans" cxnId="{0001CFF1-0405-4B30-828C-5697AF0E78FE}">
      <dgm:prSet/>
      <dgm:spPr/>
      <dgm:t>
        <a:bodyPr/>
        <a:lstStyle/>
        <a:p>
          <a:endParaRPr lang="ru-RU"/>
        </a:p>
      </dgm:t>
    </dgm:pt>
    <dgm:pt modelId="{ACD7DD2B-0319-45B2-A1F4-C4A7FB24C965}" type="sibTrans" cxnId="{0001CFF1-0405-4B30-828C-5697AF0E78FE}">
      <dgm:prSet/>
      <dgm:spPr/>
      <dgm:t>
        <a:bodyPr/>
        <a:lstStyle/>
        <a:p>
          <a:endParaRPr lang="ru-RU"/>
        </a:p>
      </dgm:t>
    </dgm:pt>
    <dgm:pt modelId="{B3706F90-8C1F-403C-B8CA-3EC2E8D6FFA4}" type="pres">
      <dgm:prSet presAssocID="{C2036F3C-B4B3-40A7-9ADA-BD4B1F7A137C}" presName="Name0" presStyleCnt="0">
        <dgm:presLayoutVars>
          <dgm:dir/>
          <dgm:resizeHandles val="exact"/>
        </dgm:presLayoutVars>
      </dgm:prSet>
      <dgm:spPr/>
    </dgm:pt>
    <dgm:pt modelId="{4A0C7564-D256-4AD6-8CC0-811E9E78ADD3}" type="pres">
      <dgm:prSet presAssocID="{DB1E3519-C231-4B23-9599-78C6E371A253}" presName="node" presStyleLbl="node1" presStyleIdx="0" presStyleCnt="3" custScaleX="8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EB11-D1DB-466D-A61D-5A73099AF451}" type="pres">
      <dgm:prSet presAssocID="{228966C7-8FA5-4472-8997-CE79D6D5D03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66DB0B7-6119-4E74-91B1-2435C88623BD}" type="pres">
      <dgm:prSet presAssocID="{228966C7-8FA5-4472-8997-CE79D6D5D03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3B06DF-11BB-4B61-B856-2524BA9A8D6F}" type="pres">
      <dgm:prSet presAssocID="{F964E6B1-B286-4796-B1A9-46D6525BD33A}" presName="node" presStyleLbl="node1" presStyleIdx="1" presStyleCnt="3" custScaleX="86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0C8B-6DD8-43B9-B7C4-E47DC7FCD7E0}" type="pres">
      <dgm:prSet presAssocID="{54EC1423-4372-491F-AFC4-2E6FC4071CC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8E40189-B792-4871-A8D3-DE797DA17331}" type="pres">
      <dgm:prSet presAssocID="{54EC1423-4372-491F-AFC4-2E6FC4071CC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1644378-4C09-484C-B447-C2038D6D27A0}" type="pres">
      <dgm:prSet presAssocID="{21AD8889-54B1-485A-A1B5-EB1FE68E53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01CFF1-0405-4B30-828C-5697AF0E78FE}" srcId="{C2036F3C-B4B3-40A7-9ADA-BD4B1F7A137C}" destId="{21AD8889-54B1-485A-A1B5-EB1FE68E5374}" srcOrd="2" destOrd="0" parTransId="{84B1EAC5-90DC-46DD-8DA8-C2A2459CE300}" sibTransId="{ACD7DD2B-0319-45B2-A1F4-C4A7FB24C965}"/>
    <dgm:cxn modelId="{20674C81-B4C9-416E-ADC2-C96C52E39DD0}" type="presOf" srcId="{54EC1423-4372-491F-AFC4-2E6FC4071CC8}" destId="{D8E40189-B792-4871-A8D3-DE797DA17331}" srcOrd="1" destOrd="0" presId="urn:microsoft.com/office/officeart/2005/8/layout/process1"/>
    <dgm:cxn modelId="{A47AFC8B-6E84-4DBB-A4AE-E087C3DF89CC}" srcId="{C2036F3C-B4B3-40A7-9ADA-BD4B1F7A137C}" destId="{F964E6B1-B286-4796-B1A9-46D6525BD33A}" srcOrd="1" destOrd="0" parTransId="{536251C3-E193-4FD6-AC18-40B2C1DCDF6F}" sibTransId="{54EC1423-4372-491F-AFC4-2E6FC4071CC8}"/>
    <dgm:cxn modelId="{B609AD69-F1FD-41A7-8AB9-7E7E43C5E198}" type="presOf" srcId="{228966C7-8FA5-4472-8997-CE79D6D5D030}" destId="{697BEB11-D1DB-466D-A61D-5A73099AF451}" srcOrd="0" destOrd="0" presId="urn:microsoft.com/office/officeart/2005/8/layout/process1"/>
    <dgm:cxn modelId="{A97617AA-5EB1-47D0-8457-C1371F761F7E}" srcId="{C2036F3C-B4B3-40A7-9ADA-BD4B1F7A137C}" destId="{DB1E3519-C231-4B23-9599-78C6E371A253}" srcOrd="0" destOrd="0" parTransId="{78F276DC-A4C8-4EAC-AEBE-EE6E6C82C126}" sibTransId="{228966C7-8FA5-4472-8997-CE79D6D5D030}"/>
    <dgm:cxn modelId="{AC087256-5D30-4B8F-BCA7-8A42F36991A9}" type="presOf" srcId="{21AD8889-54B1-485A-A1B5-EB1FE68E5374}" destId="{41644378-4C09-484C-B447-C2038D6D27A0}" srcOrd="0" destOrd="0" presId="urn:microsoft.com/office/officeart/2005/8/layout/process1"/>
    <dgm:cxn modelId="{FD420E03-5121-4D61-914E-D73744E19B1B}" type="presOf" srcId="{C2036F3C-B4B3-40A7-9ADA-BD4B1F7A137C}" destId="{B3706F90-8C1F-403C-B8CA-3EC2E8D6FFA4}" srcOrd="0" destOrd="0" presId="urn:microsoft.com/office/officeart/2005/8/layout/process1"/>
    <dgm:cxn modelId="{2F7E0373-D790-4DDE-ADC1-4AAA7DBE3F4E}" type="presOf" srcId="{228966C7-8FA5-4472-8997-CE79D6D5D030}" destId="{766DB0B7-6119-4E74-91B1-2435C88623BD}" srcOrd="1" destOrd="0" presId="urn:microsoft.com/office/officeart/2005/8/layout/process1"/>
    <dgm:cxn modelId="{342E9CE2-B92D-4534-A2DE-7B88C3608E43}" type="presOf" srcId="{54EC1423-4372-491F-AFC4-2E6FC4071CC8}" destId="{23560C8B-6DD8-43B9-B7C4-E47DC7FCD7E0}" srcOrd="0" destOrd="0" presId="urn:microsoft.com/office/officeart/2005/8/layout/process1"/>
    <dgm:cxn modelId="{6A61BBDA-5970-443E-8D66-16C31B7AB66D}" type="presOf" srcId="{DB1E3519-C231-4B23-9599-78C6E371A253}" destId="{4A0C7564-D256-4AD6-8CC0-811E9E78ADD3}" srcOrd="0" destOrd="0" presId="urn:microsoft.com/office/officeart/2005/8/layout/process1"/>
    <dgm:cxn modelId="{785E1267-0B20-40C8-BA8F-CCAE6C54F636}" type="presOf" srcId="{F964E6B1-B286-4796-B1A9-46D6525BD33A}" destId="{423B06DF-11BB-4B61-B856-2524BA9A8D6F}" srcOrd="0" destOrd="0" presId="urn:microsoft.com/office/officeart/2005/8/layout/process1"/>
    <dgm:cxn modelId="{42598E53-427A-4A6F-87FD-86FB5FAC0F78}" type="presParOf" srcId="{B3706F90-8C1F-403C-B8CA-3EC2E8D6FFA4}" destId="{4A0C7564-D256-4AD6-8CC0-811E9E78ADD3}" srcOrd="0" destOrd="0" presId="urn:microsoft.com/office/officeart/2005/8/layout/process1"/>
    <dgm:cxn modelId="{28711F8B-10E9-406C-8615-1B37AC486A4C}" type="presParOf" srcId="{B3706F90-8C1F-403C-B8CA-3EC2E8D6FFA4}" destId="{697BEB11-D1DB-466D-A61D-5A73099AF451}" srcOrd="1" destOrd="0" presId="urn:microsoft.com/office/officeart/2005/8/layout/process1"/>
    <dgm:cxn modelId="{3E7DB0D0-78CB-4AD6-8098-2D1B0CAEB5CD}" type="presParOf" srcId="{697BEB11-D1DB-466D-A61D-5A73099AF451}" destId="{766DB0B7-6119-4E74-91B1-2435C88623BD}" srcOrd="0" destOrd="0" presId="urn:microsoft.com/office/officeart/2005/8/layout/process1"/>
    <dgm:cxn modelId="{73369B8B-3B05-47FD-9BC0-B15A992E2D76}" type="presParOf" srcId="{B3706F90-8C1F-403C-B8CA-3EC2E8D6FFA4}" destId="{423B06DF-11BB-4B61-B856-2524BA9A8D6F}" srcOrd="2" destOrd="0" presId="urn:microsoft.com/office/officeart/2005/8/layout/process1"/>
    <dgm:cxn modelId="{90CC015A-E3EE-4741-9F49-A38D065D7525}" type="presParOf" srcId="{B3706F90-8C1F-403C-B8CA-3EC2E8D6FFA4}" destId="{23560C8B-6DD8-43B9-B7C4-E47DC7FCD7E0}" srcOrd="3" destOrd="0" presId="urn:microsoft.com/office/officeart/2005/8/layout/process1"/>
    <dgm:cxn modelId="{7A2DEB00-A5F4-4F12-BFA1-1099ACA16420}" type="presParOf" srcId="{23560C8B-6DD8-43B9-B7C4-E47DC7FCD7E0}" destId="{D8E40189-B792-4871-A8D3-DE797DA17331}" srcOrd="0" destOrd="0" presId="urn:microsoft.com/office/officeart/2005/8/layout/process1"/>
    <dgm:cxn modelId="{E26248FC-FD8D-4661-A11B-16196F0EB7F8}" type="presParOf" srcId="{B3706F90-8C1F-403C-B8CA-3EC2E8D6FFA4}" destId="{41644378-4C09-484C-B447-C2038D6D27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4EF884-757F-478E-AC7B-7F42AA86DEF8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B71681-CA73-4C9D-AF90-079F41DC19FE}">
      <dgm:prSet phldrT="[Текст]"/>
      <dgm:spPr/>
      <dgm:t>
        <a:bodyPr/>
        <a:lstStyle/>
        <a:p>
          <a:r>
            <a:rPr lang="ru-RU" dirty="0" smtClean="0"/>
            <a:t>100</a:t>
          </a:r>
          <a:endParaRPr lang="ru-RU" dirty="0"/>
        </a:p>
      </dgm:t>
    </dgm:pt>
    <dgm:pt modelId="{DDF29ECB-7EAA-4B7A-B58C-534FE99FADBD}" type="parTrans" cxnId="{628B16B2-BF8C-4B70-862E-B95057A20613}">
      <dgm:prSet/>
      <dgm:spPr/>
      <dgm:t>
        <a:bodyPr/>
        <a:lstStyle/>
        <a:p>
          <a:endParaRPr lang="ru-RU"/>
        </a:p>
      </dgm:t>
    </dgm:pt>
    <dgm:pt modelId="{B61AFA58-9098-474E-A058-96CD263F06B9}" type="sibTrans" cxnId="{628B16B2-BF8C-4B70-862E-B95057A20613}">
      <dgm:prSet/>
      <dgm:spPr/>
      <dgm:t>
        <a:bodyPr/>
        <a:lstStyle/>
        <a:p>
          <a:endParaRPr lang="ru-RU"/>
        </a:p>
      </dgm:t>
    </dgm:pt>
    <dgm:pt modelId="{0980CCB0-A43D-40C5-B1B4-03D23E4A3577}">
      <dgm:prSet phldrT="[Текст]"/>
      <dgm:spPr/>
      <dgm:t>
        <a:bodyPr/>
        <a:lstStyle/>
        <a:p>
          <a:r>
            <a:rPr lang="ru-RU" dirty="0" smtClean="0"/>
            <a:t>100</a:t>
          </a:r>
          <a:endParaRPr lang="ru-RU" dirty="0"/>
        </a:p>
      </dgm:t>
    </dgm:pt>
    <dgm:pt modelId="{A072A4BA-666E-46F5-B14C-D412D6F21739}" type="parTrans" cxnId="{BE061E48-E6FC-4CD5-B99E-66317D8877B0}">
      <dgm:prSet/>
      <dgm:spPr/>
      <dgm:t>
        <a:bodyPr/>
        <a:lstStyle/>
        <a:p>
          <a:endParaRPr lang="ru-RU"/>
        </a:p>
      </dgm:t>
    </dgm:pt>
    <dgm:pt modelId="{3BF18114-DF61-4673-8FF4-3B383EF6F22F}" type="sibTrans" cxnId="{BE061E48-E6FC-4CD5-B99E-66317D8877B0}">
      <dgm:prSet/>
      <dgm:spPr/>
      <dgm:t>
        <a:bodyPr/>
        <a:lstStyle/>
        <a:p>
          <a:endParaRPr lang="ru-RU"/>
        </a:p>
      </dgm:t>
    </dgm:pt>
    <dgm:pt modelId="{E7D20438-9DA6-4316-844B-1F8102CF6A00}">
      <dgm:prSet phldrT="[Текст]"/>
      <dgm:spPr/>
      <dgm:t>
        <a:bodyPr/>
        <a:lstStyle/>
        <a:p>
          <a:r>
            <a:rPr lang="ru-RU" dirty="0" smtClean="0"/>
            <a:t>100</a:t>
          </a:r>
          <a:endParaRPr lang="ru-RU" dirty="0"/>
        </a:p>
      </dgm:t>
    </dgm:pt>
    <dgm:pt modelId="{F8DC6AAB-97BD-4088-8886-4899F4818035}" type="parTrans" cxnId="{7A623FA7-7498-4E8B-A2F5-7B39214DD996}">
      <dgm:prSet/>
      <dgm:spPr/>
      <dgm:t>
        <a:bodyPr/>
        <a:lstStyle/>
        <a:p>
          <a:endParaRPr lang="ru-RU"/>
        </a:p>
      </dgm:t>
    </dgm:pt>
    <dgm:pt modelId="{A0E90795-FE26-47C4-A1AD-43037B7B610F}" type="sibTrans" cxnId="{7A623FA7-7498-4E8B-A2F5-7B39214DD996}">
      <dgm:prSet/>
      <dgm:spPr/>
      <dgm:t>
        <a:bodyPr/>
        <a:lstStyle/>
        <a:p>
          <a:endParaRPr lang="ru-RU"/>
        </a:p>
      </dgm:t>
    </dgm:pt>
    <dgm:pt modelId="{DC1AACF5-035A-4698-886E-A7DA8D59E58C}" type="pres">
      <dgm:prSet presAssocID="{844EF884-757F-478E-AC7B-7F42AA86DE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AD7F0-B4EE-4733-BC39-96BA9BF9732D}" type="pres">
      <dgm:prSet presAssocID="{3DB71681-CA73-4C9D-AF90-079F41DC19F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E3169-4B0A-40AC-89F1-984FD1D19178}" type="pres">
      <dgm:prSet presAssocID="{B61AFA58-9098-474E-A058-96CD263F06B9}" presName="space" presStyleCnt="0"/>
      <dgm:spPr/>
    </dgm:pt>
    <dgm:pt modelId="{49FF87FD-B859-42AA-AE0C-EE7C347871A7}" type="pres">
      <dgm:prSet presAssocID="{0980CCB0-A43D-40C5-B1B4-03D23E4A357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BE0CA-E784-4F8C-92CE-7C542855C70C}" type="pres">
      <dgm:prSet presAssocID="{3BF18114-DF61-4673-8FF4-3B383EF6F22F}" presName="space" presStyleCnt="0"/>
      <dgm:spPr/>
    </dgm:pt>
    <dgm:pt modelId="{02151963-2537-46C9-9F9D-FF89A4B0288A}" type="pres">
      <dgm:prSet presAssocID="{E7D20438-9DA6-4316-844B-1F8102CF6A00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33FB7E-B374-4328-B68A-BF492B88D7F9}" type="presOf" srcId="{844EF884-757F-478E-AC7B-7F42AA86DEF8}" destId="{DC1AACF5-035A-4698-886E-A7DA8D59E58C}" srcOrd="0" destOrd="0" presId="urn:microsoft.com/office/officeart/2005/8/layout/venn3"/>
    <dgm:cxn modelId="{21DBB2B5-F81D-45B7-9A99-AFE0B255B7EB}" type="presOf" srcId="{E7D20438-9DA6-4316-844B-1F8102CF6A00}" destId="{02151963-2537-46C9-9F9D-FF89A4B0288A}" srcOrd="0" destOrd="0" presId="urn:microsoft.com/office/officeart/2005/8/layout/venn3"/>
    <dgm:cxn modelId="{BE061E48-E6FC-4CD5-B99E-66317D8877B0}" srcId="{844EF884-757F-478E-AC7B-7F42AA86DEF8}" destId="{0980CCB0-A43D-40C5-B1B4-03D23E4A3577}" srcOrd="1" destOrd="0" parTransId="{A072A4BA-666E-46F5-B14C-D412D6F21739}" sibTransId="{3BF18114-DF61-4673-8FF4-3B383EF6F22F}"/>
    <dgm:cxn modelId="{7A623FA7-7498-4E8B-A2F5-7B39214DD996}" srcId="{844EF884-757F-478E-AC7B-7F42AA86DEF8}" destId="{E7D20438-9DA6-4316-844B-1F8102CF6A00}" srcOrd="2" destOrd="0" parTransId="{F8DC6AAB-97BD-4088-8886-4899F4818035}" sibTransId="{A0E90795-FE26-47C4-A1AD-43037B7B610F}"/>
    <dgm:cxn modelId="{F62975A5-7CD2-43A2-A13D-B6FEEF9C4ED9}" type="presOf" srcId="{3DB71681-CA73-4C9D-AF90-079F41DC19FE}" destId="{96FAD7F0-B4EE-4733-BC39-96BA9BF9732D}" srcOrd="0" destOrd="0" presId="urn:microsoft.com/office/officeart/2005/8/layout/venn3"/>
    <dgm:cxn modelId="{628B16B2-BF8C-4B70-862E-B95057A20613}" srcId="{844EF884-757F-478E-AC7B-7F42AA86DEF8}" destId="{3DB71681-CA73-4C9D-AF90-079F41DC19FE}" srcOrd="0" destOrd="0" parTransId="{DDF29ECB-7EAA-4B7A-B58C-534FE99FADBD}" sibTransId="{B61AFA58-9098-474E-A058-96CD263F06B9}"/>
    <dgm:cxn modelId="{A8D3B2AA-0709-4F09-AE09-A99B317479C1}" type="presOf" srcId="{0980CCB0-A43D-40C5-B1B4-03D23E4A3577}" destId="{49FF87FD-B859-42AA-AE0C-EE7C347871A7}" srcOrd="0" destOrd="0" presId="urn:microsoft.com/office/officeart/2005/8/layout/venn3"/>
    <dgm:cxn modelId="{5557DF9C-7D1C-44A1-BEE3-86FFB3C64F4C}" type="presParOf" srcId="{DC1AACF5-035A-4698-886E-A7DA8D59E58C}" destId="{96FAD7F0-B4EE-4733-BC39-96BA9BF9732D}" srcOrd="0" destOrd="0" presId="urn:microsoft.com/office/officeart/2005/8/layout/venn3"/>
    <dgm:cxn modelId="{C80C9247-08A0-4E84-AAD3-D8874065F395}" type="presParOf" srcId="{DC1AACF5-035A-4698-886E-A7DA8D59E58C}" destId="{CFBE3169-4B0A-40AC-89F1-984FD1D19178}" srcOrd="1" destOrd="0" presId="urn:microsoft.com/office/officeart/2005/8/layout/venn3"/>
    <dgm:cxn modelId="{91B870F3-EAAB-461B-A65E-051592478DEB}" type="presParOf" srcId="{DC1AACF5-035A-4698-886E-A7DA8D59E58C}" destId="{49FF87FD-B859-42AA-AE0C-EE7C347871A7}" srcOrd="2" destOrd="0" presId="urn:microsoft.com/office/officeart/2005/8/layout/venn3"/>
    <dgm:cxn modelId="{ECA8159C-D111-4A60-9DF7-0CA6F2C38443}" type="presParOf" srcId="{DC1AACF5-035A-4698-886E-A7DA8D59E58C}" destId="{90ABE0CA-E784-4F8C-92CE-7C542855C70C}" srcOrd="3" destOrd="0" presId="urn:microsoft.com/office/officeart/2005/8/layout/venn3"/>
    <dgm:cxn modelId="{DB82ACEE-02EC-47DC-8543-69CC92A7444F}" type="presParOf" srcId="{DC1AACF5-035A-4698-886E-A7DA8D59E58C}" destId="{02151963-2537-46C9-9F9D-FF89A4B0288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2FE25B-6D0B-4B5A-A545-1CD1636E8D8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C1EDE40-CC5B-4B99-923C-D4EC00AB347B}">
      <dgm:prSet phldrT="[Текст]"/>
      <dgm:spPr/>
      <dgm:t>
        <a:bodyPr/>
        <a:lstStyle/>
        <a:p>
          <a:r>
            <a:rPr lang="ru-RU" dirty="0" smtClean="0"/>
            <a:t>90</a:t>
          </a:r>
          <a:endParaRPr lang="ru-RU" dirty="0"/>
        </a:p>
      </dgm:t>
    </dgm:pt>
    <dgm:pt modelId="{0F487751-CB2A-4312-9784-D2C95D4A87B3}" type="parTrans" cxnId="{AF8540F9-D21C-4881-8DC6-3F12C3B98A01}">
      <dgm:prSet/>
      <dgm:spPr/>
      <dgm:t>
        <a:bodyPr/>
        <a:lstStyle/>
        <a:p>
          <a:endParaRPr lang="ru-RU"/>
        </a:p>
      </dgm:t>
    </dgm:pt>
    <dgm:pt modelId="{FEDD90B3-208C-4D57-ADEC-59DF04653CD5}" type="sibTrans" cxnId="{AF8540F9-D21C-4881-8DC6-3F12C3B98A01}">
      <dgm:prSet/>
      <dgm:spPr/>
      <dgm:t>
        <a:bodyPr/>
        <a:lstStyle/>
        <a:p>
          <a:endParaRPr lang="ru-RU"/>
        </a:p>
      </dgm:t>
    </dgm:pt>
    <dgm:pt modelId="{8226A241-61DD-40DE-B3BE-0F66F3AF7CFD}">
      <dgm:prSet phldrT="[Текст]"/>
      <dgm:spPr/>
      <dgm:t>
        <a:bodyPr/>
        <a:lstStyle/>
        <a:p>
          <a:r>
            <a:rPr lang="ru-RU" dirty="0" smtClean="0"/>
            <a:t>95</a:t>
          </a:r>
          <a:endParaRPr lang="ru-RU" dirty="0"/>
        </a:p>
      </dgm:t>
    </dgm:pt>
    <dgm:pt modelId="{96816BC0-9A9D-4FE6-BAE8-7E8173D7E211}" type="parTrans" cxnId="{08BF8112-CB36-4DA3-9D03-F04FBDC30480}">
      <dgm:prSet/>
      <dgm:spPr/>
      <dgm:t>
        <a:bodyPr/>
        <a:lstStyle/>
        <a:p>
          <a:endParaRPr lang="ru-RU"/>
        </a:p>
      </dgm:t>
    </dgm:pt>
    <dgm:pt modelId="{CE722137-555D-4427-92BC-81733D5875B1}" type="sibTrans" cxnId="{08BF8112-CB36-4DA3-9D03-F04FBDC30480}">
      <dgm:prSet/>
      <dgm:spPr/>
      <dgm:t>
        <a:bodyPr/>
        <a:lstStyle/>
        <a:p>
          <a:endParaRPr lang="ru-RU"/>
        </a:p>
      </dgm:t>
    </dgm:pt>
    <dgm:pt modelId="{022FDC0C-9859-4EEE-ADD8-FA544EE53C4F}">
      <dgm:prSet phldrT="[Текст]"/>
      <dgm:spPr/>
      <dgm:t>
        <a:bodyPr/>
        <a:lstStyle/>
        <a:p>
          <a:r>
            <a:rPr lang="ru-RU" dirty="0" smtClean="0"/>
            <a:t>100</a:t>
          </a:r>
          <a:endParaRPr lang="ru-RU" dirty="0"/>
        </a:p>
      </dgm:t>
    </dgm:pt>
    <dgm:pt modelId="{EA2826FA-3AED-4D97-AF0A-B6B04E111064}" type="parTrans" cxnId="{4141909D-05CB-44BA-BDCA-031EAA3EED1C}">
      <dgm:prSet/>
      <dgm:spPr/>
      <dgm:t>
        <a:bodyPr/>
        <a:lstStyle/>
        <a:p>
          <a:endParaRPr lang="ru-RU"/>
        </a:p>
      </dgm:t>
    </dgm:pt>
    <dgm:pt modelId="{67C48C42-E286-4FF5-9491-B5A326A1995C}" type="sibTrans" cxnId="{4141909D-05CB-44BA-BDCA-031EAA3EED1C}">
      <dgm:prSet/>
      <dgm:spPr/>
      <dgm:t>
        <a:bodyPr/>
        <a:lstStyle/>
        <a:p>
          <a:endParaRPr lang="ru-RU"/>
        </a:p>
      </dgm:t>
    </dgm:pt>
    <dgm:pt modelId="{FA3F8730-CEA9-40E3-B871-466FE14E61C0}" type="pres">
      <dgm:prSet presAssocID="{762FE25B-6D0B-4B5A-A545-1CD1636E8D84}" presName="CompostProcess" presStyleCnt="0">
        <dgm:presLayoutVars>
          <dgm:dir/>
          <dgm:resizeHandles val="exact"/>
        </dgm:presLayoutVars>
      </dgm:prSet>
      <dgm:spPr/>
    </dgm:pt>
    <dgm:pt modelId="{EC7D24C8-63B9-43B7-AF58-CC7A8938B983}" type="pres">
      <dgm:prSet presAssocID="{762FE25B-6D0B-4B5A-A545-1CD1636E8D84}" presName="arrow" presStyleLbl="bgShp" presStyleIdx="0" presStyleCnt="1"/>
      <dgm:spPr/>
    </dgm:pt>
    <dgm:pt modelId="{AFF6E78B-E2ED-498C-8273-50049932F4ED}" type="pres">
      <dgm:prSet presAssocID="{762FE25B-6D0B-4B5A-A545-1CD1636E8D84}" presName="linearProcess" presStyleCnt="0"/>
      <dgm:spPr/>
    </dgm:pt>
    <dgm:pt modelId="{1973E7DD-337F-4D86-9D55-906F6DC5473E}" type="pres">
      <dgm:prSet presAssocID="{FC1EDE40-CC5B-4B99-923C-D4EC00AB347B}" presName="textNode" presStyleLbl="node1" presStyleIdx="0" presStyleCnt="3" custScaleX="6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8D46B-A188-4F1C-ACDC-2FD6EF2E2F2B}" type="pres">
      <dgm:prSet presAssocID="{FEDD90B3-208C-4D57-ADEC-59DF04653CD5}" presName="sibTrans" presStyleCnt="0"/>
      <dgm:spPr/>
    </dgm:pt>
    <dgm:pt modelId="{D641431A-5311-4825-A5B7-70E4E16C7DCC}" type="pres">
      <dgm:prSet presAssocID="{8226A241-61DD-40DE-B3BE-0F66F3AF7CFD}" presName="textNode" presStyleLbl="node1" presStyleIdx="1" presStyleCnt="3" custScaleX="6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C5C9B-6C56-42BC-8DEE-E31D9682870D}" type="pres">
      <dgm:prSet presAssocID="{CE722137-555D-4427-92BC-81733D5875B1}" presName="sibTrans" presStyleCnt="0"/>
      <dgm:spPr/>
    </dgm:pt>
    <dgm:pt modelId="{E51E8322-01F9-43BD-BE41-72A91EDA549D}" type="pres">
      <dgm:prSet presAssocID="{022FDC0C-9859-4EEE-ADD8-FA544EE53C4F}" presName="textNode" presStyleLbl="node1" presStyleIdx="2" presStyleCnt="3" custScaleX="56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2F1A1-0D67-4AF6-8A80-5EF028396C23}" type="presOf" srcId="{FC1EDE40-CC5B-4B99-923C-D4EC00AB347B}" destId="{1973E7DD-337F-4D86-9D55-906F6DC5473E}" srcOrd="0" destOrd="0" presId="urn:microsoft.com/office/officeart/2005/8/layout/hProcess9"/>
    <dgm:cxn modelId="{E48E0CA5-6381-4709-AE19-A03278B0850E}" type="presOf" srcId="{762FE25B-6D0B-4B5A-A545-1CD1636E8D84}" destId="{FA3F8730-CEA9-40E3-B871-466FE14E61C0}" srcOrd="0" destOrd="0" presId="urn:microsoft.com/office/officeart/2005/8/layout/hProcess9"/>
    <dgm:cxn modelId="{5D9F9A89-8665-4402-BFAF-7F7DA586AFEC}" type="presOf" srcId="{8226A241-61DD-40DE-B3BE-0F66F3AF7CFD}" destId="{D641431A-5311-4825-A5B7-70E4E16C7DCC}" srcOrd="0" destOrd="0" presId="urn:microsoft.com/office/officeart/2005/8/layout/hProcess9"/>
    <dgm:cxn modelId="{4141909D-05CB-44BA-BDCA-031EAA3EED1C}" srcId="{762FE25B-6D0B-4B5A-A545-1CD1636E8D84}" destId="{022FDC0C-9859-4EEE-ADD8-FA544EE53C4F}" srcOrd="2" destOrd="0" parTransId="{EA2826FA-3AED-4D97-AF0A-B6B04E111064}" sibTransId="{67C48C42-E286-4FF5-9491-B5A326A1995C}"/>
    <dgm:cxn modelId="{08BF8112-CB36-4DA3-9D03-F04FBDC30480}" srcId="{762FE25B-6D0B-4B5A-A545-1CD1636E8D84}" destId="{8226A241-61DD-40DE-B3BE-0F66F3AF7CFD}" srcOrd="1" destOrd="0" parTransId="{96816BC0-9A9D-4FE6-BAE8-7E8173D7E211}" sibTransId="{CE722137-555D-4427-92BC-81733D5875B1}"/>
    <dgm:cxn modelId="{CE9115B9-2456-41AD-823C-4BF64AE01090}" type="presOf" srcId="{022FDC0C-9859-4EEE-ADD8-FA544EE53C4F}" destId="{E51E8322-01F9-43BD-BE41-72A91EDA549D}" srcOrd="0" destOrd="0" presId="urn:microsoft.com/office/officeart/2005/8/layout/hProcess9"/>
    <dgm:cxn modelId="{AF8540F9-D21C-4881-8DC6-3F12C3B98A01}" srcId="{762FE25B-6D0B-4B5A-A545-1CD1636E8D84}" destId="{FC1EDE40-CC5B-4B99-923C-D4EC00AB347B}" srcOrd="0" destOrd="0" parTransId="{0F487751-CB2A-4312-9784-D2C95D4A87B3}" sibTransId="{FEDD90B3-208C-4D57-ADEC-59DF04653CD5}"/>
    <dgm:cxn modelId="{3BC95575-C5FD-4BE0-A6B9-166E60E72B3F}" type="presParOf" srcId="{FA3F8730-CEA9-40E3-B871-466FE14E61C0}" destId="{EC7D24C8-63B9-43B7-AF58-CC7A8938B983}" srcOrd="0" destOrd="0" presId="urn:microsoft.com/office/officeart/2005/8/layout/hProcess9"/>
    <dgm:cxn modelId="{47C04AEE-AD82-4E87-BEC8-99129C409BBD}" type="presParOf" srcId="{FA3F8730-CEA9-40E3-B871-466FE14E61C0}" destId="{AFF6E78B-E2ED-498C-8273-50049932F4ED}" srcOrd="1" destOrd="0" presId="urn:microsoft.com/office/officeart/2005/8/layout/hProcess9"/>
    <dgm:cxn modelId="{E2787CCF-82DD-46DB-B41C-0C0E448D04BC}" type="presParOf" srcId="{AFF6E78B-E2ED-498C-8273-50049932F4ED}" destId="{1973E7DD-337F-4D86-9D55-906F6DC5473E}" srcOrd="0" destOrd="0" presId="urn:microsoft.com/office/officeart/2005/8/layout/hProcess9"/>
    <dgm:cxn modelId="{560FBBAF-EAE7-465A-8E99-33601B1B82E9}" type="presParOf" srcId="{AFF6E78B-E2ED-498C-8273-50049932F4ED}" destId="{50A8D46B-A188-4F1C-ACDC-2FD6EF2E2F2B}" srcOrd="1" destOrd="0" presId="urn:microsoft.com/office/officeart/2005/8/layout/hProcess9"/>
    <dgm:cxn modelId="{4DB982C9-2569-4C75-AA76-A86D7BD80D8A}" type="presParOf" srcId="{AFF6E78B-E2ED-498C-8273-50049932F4ED}" destId="{D641431A-5311-4825-A5B7-70E4E16C7DCC}" srcOrd="2" destOrd="0" presId="urn:microsoft.com/office/officeart/2005/8/layout/hProcess9"/>
    <dgm:cxn modelId="{E67535BA-4481-4E13-887E-6BFD6C0EEC1B}" type="presParOf" srcId="{AFF6E78B-E2ED-498C-8273-50049932F4ED}" destId="{880C5C9B-6C56-42BC-8DEE-E31D9682870D}" srcOrd="3" destOrd="0" presId="urn:microsoft.com/office/officeart/2005/8/layout/hProcess9"/>
    <dgm:cxn modelId="{038A9C52-9F66-42A8-A24F-3BDCC3EF0C64}" type="presParOf" srcId="{AFF6E78B-E2ED-498C-8273-50049932F4ED}" destId="{E51E8322-01F9-43BD-BE41-72A91EDA54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A1E188-EA60-42C7-BC6D-D2FE6927F0C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E6127237-F1B7-4D13-925D-9E2D08C67F8D}">
      <dgm:prSet phldrT="[Текст]"/>
      <dgm:spPr/>
      <dgm:t>
        <a:bodyPr/>
        <a:lstStyle/>
        <a:p>
          <a:r>
            <a:rPr lang="ru-RU" dirty="0" smtClean="0"/>
            <a:t>23,9</a:t>
          </a:r>
          <a:endParaRPr lang="ru-RU" dirty="0"/>
        </a:p>
      </dgm:t>
    </dgm:pt>
    <dgm:pt modelId="{EA0A1F98-0317-482A-8D69-C034D3706897}" type="parTrans" cxnId="{9D7498AD-DE64-4269-9D16-F4641E905956}">
      <dgm:prSet/>
      <dgm:spPr/>
      <dgm:t>
        <a:bodyPr/>
        <a:lstStyle/>
        <a:p>
          <a:endParaRPr lang="ru-RU"/>
        </a:p>
      </dgm:t>
    </dgm:pt>
    <dgm:pt modelId="{07E96887-C3AD-4F19-9FD0-0FE30E3C96FB}" type="sibTrans" cxnId="{9D7498AD-DE64-4269-9D16-F4641E905956}">
      <dgm:prSet/>
      <dgm:spPr/>
      <dgm:t>
        <a:bodyPr/>
        <a:lstStyle/>
        <a:p>
          <a:endParaRPr lang="ru-RU"/>
        </a:p>
      </dgm:t>
    </dgm:pt>
    <dgm:pt modelId="{17E2B0CE-B6C0-4386-B0CB-360AFCDA2E43}">
      <dgm:prSet phldrT="[Текст]"/>
      <dgm:spPr/>
      <dgm:t>
        <a:bodyPr/>
        <a:lstStyle/>
        <a:p>
          <a:r>
            <a:rPr lang="ru-RU" dirty="0" smtClean="0"/>
            <a:t>24,1</a:t>
          </a:r>
          <a:endParaRPr lang="ru-RU" dirty="0"/>
        </a:p>
      </dgm:t>
    </dgm:pt>
    <dgm:pt modelId="{5040020A-46CB-4A15-B8B4-ACDB6849EF30}" type="parTrans" cxnId="{82951C79-B6D2-4E73-92FD-5C01FE0ED29E}">
      <dgm:prSet/>
      <dgm:spPr/>
      <dgm:t>
        <a:bodyPr/>
        <a:lstStyle/>
        <a:p>
          <a:endParaRPr lang="ru-RU"/>
        </a:p>
      </dgm:t>
    </dgm:pt>
    <dgm:pt modelId="{5BBC63F3-D79F-4BDA-B2CF-7A355E9220FE}" type="sibTrans" cxnId="{82951C79-B6D2-4E73-92FD-5C01FE0ED29E}">
      <dgm:prSet/>
      <dgm:spPr/>
      <dgm:t>
        <a:bodyPr/>
        <a:lstStyle/>
        <a:p>
          <a:endParaRPr lang="ru-RU"/>
        </a:p>
      </dgm:t>
    </dgm:pt>
    <dgm:pt modelId="{3D0A1729-9CBD-4496-8006-2F263546E08D}">
      <dgm:prSet phldrT="[Текст]"/>
      <dgm:spPr/>
      <dgm:t>
        <a:bodyPr/>
        <a:lstStyle/>
        <a:p>
          <a:r>
            <a:rPr lang="ru-RU" dirty="0" smtClean="0"/>
            <a:t>24,3</a:t>
          </a:r>
          <a:endParaRPr lang="ru-RU" dirty="0"/>
        </a:p>
      </dgm:t>
    </dgm:pt>
    <dgm:pt modelId="{16B74DA5-D8D1-43D3-AE8C-563E4417E084}" type="parTrans" cxnId="{FE3EAAD0-19C8-48D2-B354-351C17E2B9BC}">
      <dgm:prSet/>
      <dgm:spPr/>
      <dgm:t>
        <a:bodyPr/>
        <a:lstStyle/>
        <a:p>
          <a:endParaRPr lang="ru-RU"/>
        </a:p>
      </dgm:t>
    </dgm:pt>
    <dgm:pt modelId="{0A026E86-8395-4791-BC89-EFAB48152ED9}" type="sibTrans" cxnId="{FE3EAAD0-19C8-48D2-B354-351C17E2B9BC}">
      <dgm:prSet/>
      <dgm:spPr/>
      <dgm:t>
        <a:bodyPr/>
        <a:lstStyle/>
        <a:p>
          <a:endParaRPr lang="ru-RU"/>
        </a:p>
      </dgm:t>
    </dgm:pt>
    <dgm:pt modelId="{B168C0A6-CF87-4002-9286-C56E08EBA31E}" type="pres">
      <dgm:prSet presAssocID="{5CA1E188-EA60-42C7-BC6D-D2FE6927F0C9}" presName="CompostProcess" presStyleCnt="0">
        <dgm:presLayoutVars>
          <dgm:dir/>
          <dgm:resizeHandles val="exact"/>
        </dgm:presLayoutVars>
      </dgm:prSet>
      <dgm:spPr/>
    </dgm:pt>
    <dgm:pt modelId="{C85080A3-8656-45F9-A1EC-9C72F89F69C7}" type="pres">
      <dgm:prSet presAssocID="{5CA1E188-EA60-42C7-BC6D-D2FE6927F0C9}" presName="arrow" presStyleLbl="bgShp" presStyleIdx="0" presStyleCnt="1"/>
      <dgm:spPr/>
    </dgm:pt>
    <dgm:pt modelId="{EE007546-F612-4BEB-A8A9-A5E75D1B7411}" type="pres">
      <dgm:prSet presAssocID="{5CA1E188-EA60-42C7-BC6D-D2FE6927F0C9}" presName="linearProcess" presStyleCnt="0"/>
      <dgm:spPr/>
    </dgm:pt>
    <dgm:pt modelId="{428FDBD9-890D-4E2E-8A95-14043B5555B0}" type="pres">
      <dgm:prSet presAssocID="{E6127237-F1B7-4D13-925D-9E2D08C67F8D}" presName="textNode" presStyleLbl="node1" presStyleIdx="0" presStyleCnt="3" custScaleX="78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56A1A-547F-4563-9456-1C4876917316}" type="pres">
      <dgm:prSet presAssocID="{07E96887-C3AD-4F19-9FD0-0FE30E3C96FB}" presName="sibTrans" presStyleCnt="0"/>
      <dgm:spPr/>
    </dgm:pt>
    <dgm:pt modelId="{BDC7E56C-D3B3-4775-96FD-A364EF976DF3}" type="pres">
      <dgm:prSet presAssocID="{17E2B0CE-B6C0-4386-B0CB-360AFCDA2E43}" presName="textNode" presStyleLbl="node1" presStyleIdx="1" presStyleCnt="3" custScaleX="75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7D9D6-BE6E-427B-A365-C0247F82927A}" type="pres">
      <dgm:prSet presAssocID="{5BBC63F3-D79F-4BDA-B2CF-7A355E9220FE}" presName="sibTrans" presStyleCnt="0"/>
      <dgm:spPr/>
    </dgm:pt>
    <dgm:pt modelId="{621713DB-7267-4C8A-935F-51629230E107}" type="pres">
      <dgm:prSet presAssocID="{3D0A1729-9CBD-4496-8006-2F263546E08D}" presName="textNode" presStyleLbl="node1" presStyleIdx="2" presStyleCnt="3" custScaleX="69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27172-A698-4672-8B3E-AE3EEA3102FD}" type="presOf" srcId="{5CA1E188-EA60-42C7-BC6D-D2FE6927F0C9}" destId="{B168C0A6-CF87-4002-9286-C56E08EBA31E}" srcOrd="0" destOrd="0" presId="urn:microsoft.com/office/officeart/2005/8/layout/hProcess9"/>
    <dgm:cxn modelId="{9D7498AD-DE64-4269-9D16-F4641E905956}" srcId="{5CA1E188-EA60-42C7-BC6D-D2FE6927F0C9}" destId="{E6127237-F1B7-4D13-925D-9E2D08C67F8D}" srcOrd="0" destOrd="0" parTransId="{EA0A1F98-0317-482A-8D69-C034D3706897}" sibTransId="{07E96887-C3AD-4F19-9FD0-0FE30E3C96FB}"/>
    <dgm:cxn modelId="{5EEEBFF3-7692-4AF5-9800-C75A4B7490AB}" type="presOf" srcId="{E6127237-F1B7-4D13-925D-9E2D08C67F8D}" destId="{428FDBD9-890D-4E2E-8A95-14043B5555B0}" srcOrd="0" destOrd="0" presId="urn:microsoft.com/office/officeart/2005/8/layout/hProcess9"/>
    <dgm:cxn modelId="{82951C79-B6D2-4E73-92FD-5C01FE0ED29E}" srcId="{5CA1E188-EA60-42C7-BC6D-D2FE6927F0C9}" destId="{17E2B0CE-B6C0-4386-B0CB-360AFCDA2E43}" srcOrd="1" destOrd="0" parTransId="{5040020A-46CB-4A15-B8B4-ACDB6849EF30}" sibTransId="{5BBC63F3-D79F-4BDA-B2CF-7A355E9220FE}"/>
    <dgm:cxn modelId="{FE3EAAD0-19C8-48D2-B354-351C17E2B9BC}" srcId="{5CA1E188-EA60-42C7-BC6D-D2FE6927F0C9}" destId="{3D0A1729-9CBD-4496-8006-2F263546E08D}" srcOrd="2" destOrd="0" parTransId="{16B74DA5-D8D1-43D3-AE8C-563E4417E084}" sibTransId="{0A026E86-8395-4791-BC89-EFAB48152ED9}"/>
    <dgm:cxn modelId="{F26AA774-37A3-4D97-9105-D115346FAB37}" type="presOf" srcId="{3D0A1729-9CBD-4496-8006-2F263546E08D}" destId="{621713DB-7267-4C8A-935F-51629230E107}" srcOrd="0" destOrd="0" presId="urn:microsoft.com/office/officeart/2005/8/layout/hProcess9"/>
    <dgm:cxn modelId="{824A4082-201F-4F60-87AA-1DD496DDFA1D}" type="presOf" srcId="{17E2B0CE-B6C0-4386-B0CB-360AFCDA2E43}" destId="{BDC7E56C-D3B3-4775-96FD-A364EF976DF3}" srcOrd="0" destOrd="0" presId="urn:microsoft.com/office/officeart/2005/8/layout/hProcess9"/>
    <dgm:cxn modelId="{27FF40BC-6289-485B-A997-A3E1C30E5597}" type="presParOf" srcId="{B168C0A6-CF87-4002-9286-C56E08EBA31E}" destId="{C85080A3-8656-45F9-A1EC-9C72F89F69C7}" srcOrd="0" destOrd="0" presId="urn:microsoft.com/office/officeart/2005/8/layout/hProcess9"/>
    <dgm:cxn modelId="{F069B8F6-80D3-4983-A8B4-550ACDAB0CE5}" type="presParOf" srcId="{B168C0A6-CF87-4002-9286-C56E08EBA31E}" destId="{EE007546-F612-4BEB-A8A9-A5E75D1B7411}" srcOrd="1" destOrd="0" presId="urn:microsoft.com/office/officeart/2005/8/layout/hProcess9"/>
    <dgm:cxn modelId="{7A048EA1-7F16-430C-A26F-1404ED2151A9}" type="presParOf" srcId="{EE007546-F612-4BEB-A8A9-A5E75D1B7411}" destId="{428FDBD9-890D-4E2E-8A95-14043B5555B0}" srcOrd="0" destOrd="0" presId="urn:microsoft.com/office/officeart/2005/8/layout/hProcess9"/>
    <dgm:cxn modelId="{05ED4851-2872-473D-A3CC-B09C302A9FB6}" type="presParOf" srcId="{EE007546-F612-4BEB-A8A9-A5E75D1B7411}" destId="{6F056A1A-547F-4563-9456-1C4876917316}" srcOrd="1" destOrd="0" presId="urn:microsoft.com/office/officeart/2005/8/layout/hProcess9"/>
    <dgm:cxn modelId="{1E071DBD-19D9-472B-9473-6307A26A7F59}" type="presParOf" srcId="{EE007546-F612-4BEB-A8A9-A5E75D1B7411}" destId="{BDC7E56C-D3B3-4775-96FD-A364EF976DF3}" srcOrd="2" destOrd="0" presId="urn:microsoft.com/office/officeart/2005/8/layout/hProcess9"/>
    <dgm:cxn modelId="{AAD88A93-CB3D-4958-B381-F5E813863FCE}" type="presParOf" srcId="{EE007546-F612-4BEB-A8A9-A5E75D1B7411}" destId="{0227D9D6-BE6E-427B-A365-C0247F82927A}" srcOrd="3" destOrd="0" presId="urn:microsoft.com/office/officeart/2005/8/layout/hProcess9"/>
    <dgm:cxn modelId="{FABC8113-C4F7-4E9D-826D-8AFA4320059F}" type="presParOf" srcId="{EE007546-F612-4BEB-A8A9-A5E75D1B7411}" destId="{621713DB-7267-4C8A-935F-51629230E1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CB45F7-A384-4D7B-B877-7D57FF478DA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8F921B0-73D4-445C-810F-702046FA4699}">
      <dgm:prSet phldrT="[Текст]"/>
      <dgm:spPr/>
      <dgm:t>
        <a:bodyPr/>
        <a:lstStyle/>
        <a:p>
          <a:r>
            <a:rPr lang="ru-RU" dirty="0" smtClean="0"/>
            <a:t>382,2</a:t>
          </a:r>
          <a:endParaRPr lang="ru-RU" dirty="0"/>
        </a:p>
      </dgm:t>
    </dgm:pt>
    <dgm:pt modelId="{4FED548E-7672-46CE-B1AF-374DF5AD2768}" type="parTrans" cxnId="{2C144B6D-6D5F-4498-ABFE-F5D04CBEEDB2}">
      <dgm:prSet/>
      <dgm:spPr/>
      <dgm:t>
        <a:bodyPr/>
        <a:lstStyle/>
        <a:p>
          <a:endParaRPr lang="ru-RU"/>
        </a:p>
      </dgm:t>
    </dgm:pt>
    <dgm:pt modelId="{34623A6A-0820-43BF-AAF3-52D68098B8ED}" type="sibTrans" cxnId="{2C144B6D-6D5F-4498-ABFE-F5D04CBEEDB2}">
      <dgm:prSet/>
      <dgm:spPr/>
      <dgm:t>
        <a:bodyPr/>
        <a:lstStyle/>
        <a:p>
          <a:endParaRPr lang="ru-RU"/>
        </a:p>
      </dgm:t>
    </dgm:pt>
    <dgm:pt modelId="{4D802B65-0B96-41AE-971C-8BE9544B2822}">
      <dgm:prSet phldrT="[Текст]"/>
      <dgm:spPr/>
      <dgm:t>
        <a:bodyPr/>
        <a:lstStyle/>
        <a:p>
          <a:r>
            <a:rPr lang="ru-RU" dirty="0" smtClean="0"/>
            <a:t>411,9</a:t>
          </a:r>
          <a:endParaRPr lang="ru-RU" dirty="0"/>
        </a:p>
      </dgm:t>
    </dgm:pt>
    <dgm:pt modelId="{EF85F13B-D0DC-4BFC-8EF7-0E133D3B7D2A}" type="parTrans" cxnId="{4CCC7D53-57C2-400F-B702-66889320861D}">
      <dgm:prSet/>
      <dgm:spPr/>
      <dgm:t>
        <a:bodyPr/>
        <a:lstStyle/>
        <a:p>
          <a:endParaRPr lang="ru-RU"/>
        </a:p>
      </dgm:t>
    </dgm:pt>
    <dgm:pt modelId="{DD95F7B4-EE8F-44F7-9FDE-680AA8728098}" type="sibTrans" cxnId="{4CCC7D53-57C2-400F-B702-66889320861D}">
      <dgm:prSet/>
      <dgm:spPr/>
      <dgm:t>
        <a:bodyPr/>
        <a:lstStyle/>
        <a:p>
          <a:endParaRPr lang="ru-RU"/>
        </a:p>
      </dgm:t>
    </dgm:pt>
    <dgm:pt modelId="{D65AE792-E5E9-49AF-96D1-624B70F34C31}">
      <dgm:prSet phldrT="[Текст]"/>
      <dgm:spPr/>
      <dgm:t>
        <a:bodyPr/>
        <a:lstStyle/>
        <a:p>
          <a:r>
            <a:rPr lang="ru-RU" dirty="0" smtClean="0"/>
            <a:t>500,5</a:t>
          </a:r>
          <a:endParaRPr lang="ru-RU" dirty="0"/>
        </a:p>
      </dgm:t>
    </dgm:pt>
    <dgm:pt modelId="{4A87125A-9D0B-4841-9D5C-9FA2A4BB2810}" type="parTrans" cxnId="{00F004AF-B8F5-4944-AD40-AD02071884D9}">
      <dgm:prSet/>
      <dgm:spPr/>
      <dgm:t>
        <a:bodyPr/>
        <a:lstStyle/>
        <a:p>
          <a:endParaRPr lang="ru-RU"/>
        </a:p>
      </dgm:t>
    </dgm:pt>
    <dgm:pt modelId="{18BA1D7F-E941-4855-A3D3-5FFFB3C45C5F}" type="sibTrans" cxnId="{00F004AF-B8F5-4944-AD40-AD02071884D9}">
      <dgm:prSet/>
      <dgm:spPr/>
      <dgm:t>
        <a:bodyPr/>
        <a:lstStyle/>
        <a:p>
          <a:endParaRPr lang="ru-RU"/>
        </a:p>
      </dgm:t>
    </dgm:pt>
    <dgm:pt modelId="{56D7B3BF-B7AE-40A2-881F-E37FECDA1236}" type="pres">
      <dgm:prSet presAssocID="{C7CB45F7-A384-4D7B-B877-7D57FF478DAB}" presName="CompostProcess" presStyleCnt="0">
        <dgm:presLayoutVars>
          <dgm:dir/>
          <dgm:resizeHandles val="exact"/>
        </dgm:presLayoutVars>
      </dgm:prSet>
      <dgm:spPr/>
    </dgm:pt>
    <dgm:pt modelId="{2767F382-6108-466A-B9D4-5E9A55E8FC93}" type="pres">
      <dgm:prSet presAssocID="{C7CB45F7-A384-4D7B-B877-7D57FF478DAB}" presName="arrow" presStyleLbl="bgShp" presStyleIdx="0" presStyleCnt="1"/>
      <dgm:spPr/>
    </dgm:pt>
    <dgm:pt modelId="{EB07F6FE-1E35-4C47-AF14-146047744091}" type="pres">
      <dgm:prSet presAssocID="{C7CB45F7-A384-4D7B-B877-7D57FF478DAB}" presName="linearProcess" presStyleCnt="0"/>
      <dgm:spPr/>
    </dgm:pt>
    <dgm:pt modelId="{2CF902D4-4F2F-41BE-9C40-9E00CF1458FB}" type="pres">
      <dgm:prSet presAssocID="{18F921B0-73D4-445C-810F-702046FA4699}" presName="textNode" presStyleLbl="node1" presStyleIdx="0" presStyleCnt="3" custScaleX="8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5B2B8-FE24-4A65-AF7C-D92010259A0E}" type="pres">
      <dgm:prSet presAssocID="{34623A6A-0820-43BF-AAF3-52D68098B8ED}" presName="sibTrans" presStyleCnt="0"/>
      <dgm:spPr/>
    </dgm:pt>
    <dgm:pt modelId="{A2611121-5CDE-4A1B-8CE8-004C263D716A}" type="pres">
      <dgm:prSet presAssocID="{4D802B65-0B96-41AE-971C-8BE9544B2822}" presName="textNode" presStyleLbl="node1" presStyleIdx="1" presStyleCnt="3" custScaleX="85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20891-BE2D-4296-BEFB-7C175D1D3F31}" type="pres">
      <dgm:prSet presAssocID="{DD95F7B4-EE8F-44F7-9FDE-680AA8728098}" presName="sibTrans" presStyleCnt="0"/>
      <dgm:spPr/>
    </dgm:pt>
    <dgm:pt modelId="{18F49D19-1589-4249-AA5A-5E072A704D74}" type="pres">
      <dgm:prSet presAssocID="{D65AE792-E5E9-49AF-96D1-624B70F34C31}" presName="textNode" presStyleLbl="node1" presStyleIdx="2" presStyleCnt="3" custScaleX="8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F004AF-B8F5-4944-AD40-AD02071884D9}" srcId="{C7CB45F7-A384-4D7B-B877-7D57FF478DAB}" destId="{D65AE792-E5E9-49AF-96D1-624B70F34C31}" srcOrd="2" destOrd="0" parTransId="{4A87125A-9D0B-4841-9D5C-9FA2A4BB2810}" sibTransId="{18BA1D7F-E941-4855-A3D3-5FFFB3C45C5F}"/>
    <dgm:cxn modelId="{67113057-F5C1-4241-AF4A-E9D652F9EC92}" type="presOf" srcId="{18F921B0-73D4-445C-810F-702046FA4699}" destId="{2CF902D4-4F2F-41BE-9C40-9E00CF1458FB}" srcOrd="0" destOrd="0" presId="urn:microsoft.com/office/officeart/2005/8/layout/hProcess9"/>
    <dgm:cxn modelId="{C67D75FF-0CE3-42B6-947D-FB88BCD43337}" type="presOf" srcId="{D65AE792-E5E9-49AF-96D1-624B70F34C31}" destId="{18F49D19-1589-4249-AA5A-5E072A704D74}" srcOrd="0" destOrd="0" presId="urn:microsoft.com/office/officeart/2005/8/layout/hProcess9"/>
    <dgm:cxn modelId="{139E5060-989E-49DB-BE14-9D2B22C586E7}" type="presOf" srcId="{C7CB45F7-A384-4D7B-B877-7D57FF478DAB}" destId="{56D7B3BF-B7AE-40A2-881F-E37FECDA1236}" srcOrd="0" destOrd="0" presId="urn:microsoft.com/office/officeart/2005/8/layout/hProcess9"/>
    <dgm:cxn modelId="{2C144B6D-6D5F-4498-ABFE-F5D04CBEEDB2}" srcId="{C7CB45F7-A384-4D7B-B877-7D57FF478DAB}" destId="{18F921B0-73D4-445C-810F-702046FA4699}" srcOrd="0" destOrd="0" parTransId="{4FED548E-7672-46CE-B1AF-374DF5AD2768}" sibTransId="{34623A6A-0820-43BF-AAF3-52D68098B8ED}"/>
    <dgm:cxn modelId="{C518B497-57C4-42FE-827D-D2E32C6C09CC}" type="presOf" srcId="{4D802B65-0B96-41AE-971C-8BE9544B2822}" destId="{A2611121-5CDE-4A1B-8CE8-004C263D716A}" srcOrd="0" destOrd="0" presId="urn:microsoft.com/office/officeart/2005/8/layout/hProcess9"/>
    <dgm:cxn modelId="{4CCC7D53-57C2-400F-B702-66889320861D}" srcId="{C7CB45F7-A384-4D7B-B877-7D57FF478DAB}" destId="{4D802B65-0B96-41AE-971C-8BE9544B2822}" srcOrd="1" destOrd="0" parTransId="{EF85F13B-D0DC-4BFC-8EF7-0E133D3B7D2A}" sibTransId="{DD95F7B4-EE8F-44F7-9FDE-680AA8728098}"/>
    <dgm:cxn modelId="{DF5A237B-174D-4EFF-90E4-22C008E09D62}" type="presParOf" srcId="{56D7B3BF-B7AE-40A2-881F-E37FECDA1236}" destId="{2767F382-6108-466A-B9D4-5E9A55E8FC93}" srcOrd="0" destOrd="0" presId="urn:microsoft.com/office/officeart/2005/8/layout/hProcess9"/>
    <dgm:cxn modelId="{D3A5C191-44C0-4F5D-B4E4-0AE5EBEBF08A}" type="presParOf" srcId="{56D7B3BF-B7AE-40A2-881F-E37FECDA1236}" destId="{EB07F6FE-1E35-4C47-AF14-146047744091}" srcOrd="1" destOrd="0" presId="urn:microsoft.com/office/officeart/2005/8/layout/hProcess9"/>
    <dgm:cxn modelId="{48D3F7D7-C44B-4455-BDDE-512850992DF1}" type="presParOf" srcId="{EB07F6FE-1E35-4C47-AF14-146047744091}" destId="{2CF902D4-4F2F-41BE-9C40-9E00CF1458FB}" srcOrd="0" destOrd="0" presId="urn:microsoft.com/office/officeart/2005/8/layout/hProcess9"/>
    <dgm:cxn modelId="{DBDE2531-2B72-4FF4-AFAC-3B7CA04E8FAA}" type="presParOf" srcId="{EB07F6FE-1E35-4C47-AF14-146047744091}" destId="{CC25B2B8-FE24-4A65-AF7C-D92010259A0E}" srcOrd="1" destOrd="0" presId="urn:microsoft.com/office/officeart/2005/8/layout/hProcess9"/>
    <dgm:cxn modelId="{B1F3E973-0B39-45DF-A92A-4837E610BFA0}" type="presParOf" srcId="{EB07F6FE-1E35-4C47-AF14-146047744091}" destId="{A2611121-5CDE-4A1B-8CE8-004C263D716A}" srcOrd="2" destOrd="0" presId="urn:microsoft.com/office/officeart/2005/8/layout/hProcess9"/>
    <dgm:cxn modelId="{6BC02B52-4794-41B6-8CE3-63422504D12C}" type="presParOf" srcId="{EB07F6FE-1E35-4C47-AF14-146047744091}" destId="{9EC20891-BE2D-4296-BEFB-7C175D1D3F31}" srcOrd="3" destOrd="0" presId="urn:microsoft.com/office/officeart/2005/8/layout/hProcess9"/>
    <dgm:cxn modelId="{C68C20EC-AE4A-4381-A0CC-9D360AE4D820}" type="presParOf" srcId="{EB07F6FE-1E35-4C47-AF14-146047744091}" destId="{18F49D19-1589-4249-AA5A-5E072A704D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2D643-EE29-4FCD-B776-C96A64D87136}">
      <dsp:nvSpPr>
        <dsp:cNvPr id="0" name=""/>
        <dsp:cNvSpPr/>
      </dsp:nvSpPr>
      <dsp:spPr>
        <a:xfrm>
          <a:off x="3128448" y="-171134"/>
          <a:ext cx="1588904" cy="1023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системы образования Переволоцкого района Оренбургской области</a:t>
          </a:r>
          <a:endParaRPr lang="ru-RU" sz="1200" b="1" kern="1200" dirty="0"/>
        </a:p>
      </dsp:txBody>
      <dsp:txXfrm>
        <a:off x="3178419" y="-121163"/>
        <a:ext cx="1488962" cy="923713"/>
      </dsp:txXfrm>
    </dsp:sp>
    <dsp:sp modelId="{72D90433-4948-4EAC-A316-907FDA59BC9F}">
      <dsp:nvSpPr>
        <dsp:cNvPr id="0" name=""/>
        <dsp:cNvSpPr/>
      </dsp:nvSpPr>
      <dsp:spPr>
        <a:xfrm>
          <a:off x="2158488" y="340693"/>
          <a:ext cx="3528823" cy="3528823"/>
        </a:xfrm>
        <a:custGeom>
          <a:avLst/>
          <a:gdLst/>
          <a:ahLst/>
          <a:cxnLst/>
          <a:rect l="0" t="0" r="0" b="0"/>
          <a:pathLst>
            <a:path>
              <a:moveTo>
                <a:pt x="2561219" y="190167"/>
              </a:moveTo>
              <a:arcTo wR="1764411" hR="1764411" stAng="17810782" swAng="5044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0C45B-3750-4DD0-86C3-2405ECFA1A8B}">
      <dsp:nvSpPr>
        <dsp:cNvPr id="0" name=""/>
        <dsp:cNvSpPr/>
      </dsp:nvSpPr>
      <dsp:spPr>
        <a:xfrm>
          <a:off x="4780750" y="665822"/>
          <a:ext cx="1340351" cy="11141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молодежной политики в Переволоцком районе</a:t>
          </a:r>
          <a:endParaRPr lang="ru-RU" sz="1200" b="1" kern="1200" dirty="0"/>
        </a:p>
      </dsp:txBody>
      <dsp:txXfrm>
        <a:off x="4835139" y="720211"/>
        <a:ext cx="1231573" cy="1005376"/>
      </dsp:txXfrm>
    </dsp:sp>
    <dsp:sp modelId="{F0A87BE7-7139-4FCE-9E13-DDAC6782B8ED}">
      <dsp:nvSpPr>
        <dsp:cNvPr id="0" name=""/>
        <dsp:cNvSpPr/>
      </dsp:nvSpPr>
      <dsp:spPr>
        <a:xfrm>
          <a:off x="2158488" y="340693"/>
          <a:ext cx="3528823" cy="3528823"/>
        </a:xfrm>
        <a:custGeom>
          <a:avLst/>
          <a:gdLst/>
          <a:ahLst/>
          <a:cxnLst/>
          <a:rect l="0" t="0" r="0" b="0"/>
          <a:pathLst>
            <a:path>
              <a:moveTo>
                <a:pt x="3498914" y="1440913"/>
              </a:moveTo>
              <a:arcTo wR="1764411" hR="1764411" stAng="20966116" swAng="31674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A2CD2-DF7E-4861-B29F-D73DE45E03E8}">
      <dsp:nvSpPr>
        <dsp:cNvPr id="0" name=""/>
        <dsp:cNvSpPr/>
      </dsp:nvSpPr>
      <dsp:spPr>
        <a:xfrm>
          <a:off x="4824534" y="1944216"/>
          <a:ext cx="1252782" cy="20861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Обеспечение жильем молодых семей Переволоцкого района</a:t>
          </a:r>
          <a:endParaRPr lang="ru-RU" sz="1200" b="1" kern="1200" dirty="0"/>
        </a:p>
      </dsp:txBody>
      <dsp:txXfrm>
        <a:off x="4885690" y="2005372"/>
        <a:ext cx="1130470" cy="1963878"/>
      </dsp:txXfrm>
    </dsp:sp>
    <dsp:sp modelId="{97ADA331-1549-4606-B9AE-BE79CF50833A}">
      <dsp:nvSpPr>
        <dsp:cNvPr id="0" name=""/>
        <dsp:cNvSpPr/>
      </dsp:nvSpPr>
      <dsp:spPr>
        <a:xfrm>
          <a:off x="2158488" y="340693"/>
          <a:ext cx="3528823" cy="3528823"/>
        </a:xfrm>
        <a:custGeom>
          <a:avLst/>
          <a:gdLst/>
          <a:ahLst/>
          <a:cxnLst/>
          <a:rect l="0" t="0" r="0" b="0"/>
          <a:pathLst>
            <a:path>
              <a:moveTo>
                <a:pt x="2664518" y="3281961"/>
              </a:moveTo>
              <a:arcTo wR="1764411" hR="1764411" stAng="3559590" swAng="33944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960A5-495C-4867-8F22-E375D56759AA}">
      <dsp:nvSpPr>
        <dsp:cNvPr id="0" name=""/>
        <dsp:cNvSpPr/>
      </dsp:nvSpPr>
      <dsp:spPr>
        <a:xfrm>
          <a:off x="3178388" y="3286413"/>
          <a:ext cx="1489024" cy="11662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Социальная поддержка жителей Переволоцкого района</a:t>
          </a:r>
          <a:endParaRPr lang="ru-RU" sz="1200" b="1" kern="1200" dirty="0"/>
        </a:p>
      </dsp:txBody>
      <dsp:txXfrm>
        <a:off x="3235318" y="3343343"/>
        <a:ext cx="1375164" cy="1052348"/>
      </dsp:txXfrm>
    </dsp:sp>
    <dsp:sp modelId="{37295AB9-505E-4FF8-9290-EFC682585CD8}">
      <dsp:nvSpPr>
        <dsp:cNvPr id="0" name=""/>
        <dsp:cNvSpPr/>
      </dsp:nvSpPr>
      <dsp:spPr>
        <a:xfrm>
          <a:off x="2158488" y="340693"/>
          <a:ext cx="3528823" cy="3528823"/>
        </a:xfrm>
        <a:custGeom>
          <a:avLst/>
          <a:gdLst/>
          <a:ahLst/>
          <a:cxnLst/>
          <a:rect l="0" t="0" r="0" b="0"/>
          <a:pathLst>
            <a:path>
              <a:moveTo>
                <a:pt x="1018129" y="3363227"/>
              </a:moveTo>
              <a:arcTo wR="1764411" hR="1764411" stAng="6901311" swAng="3731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EA370-7329-448B-8874-6BB426E46B47}">
      <dsp:nvSpPr>
        <dsp:cNvPr id="0" name=""/>
        <dsp:cNvSpPr/>
      </dsp:nvSpPr>
      <dsp:spPr>
        <a:xfrm>
          <a:off x="1783593" y="1944216"/>
          <a:ext cx="1222564" cy="20861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Комплексные меры по совершенствованию системы физической культуры и спорта на территории Переволоцкого района Оренбургской области </a:t>
          </a:r>
          <a:endParaRPr lang="ru-RU" sz="1200" b="1" kern="1200" dirty="0"/>
        </a:p>
      </dsp:txBody>
      <dsp:txXfrm>
        <a:off x="1843274" y="2003897"/>
        <a:ext cx="1103202" cy="1966828"/>
      </dsp:txXfrm>
    </dsp:sp>
    <dsp:sp modelId="{54EE4F1B-4E30-4E3E-B7E5-2782956ED7B9}">
      <dsp:nvSpPr>
        <dsp:cNvPr id="0" name=""/>
        <dsp:cNvSpPr/>
      </dsp:nvSpPr>
      <dsp:spPr>
        <a:xfrm>
          <a:off x="2158488" y="340693"/>
          <a:ext cx="3528823" cy="3528823"/>
        </a:xfrm>
        <a:custGeom>
          <a:avLst/>
          <a:gdLst/>
          <a:ahLst/>
          <a:cxnLst/>
          <a:rect l="0" t="0" r="0" b="0"/>
          <a:pathLst>
            <a:path>
              <a:moveTo>
                <a:pt x="7518" y="1601703"/>
              </a:moveTo>
              <a:arcTo wR="1764411" hR="1764411" stAng="11117469" swAng="34900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5191F-C247-476C-8CA9-62AF1E2C3DC0}">
      <dsp:nvSpPr>
        <dsp:cNvPr id="0" name=""/>
        <dsp:cNvSpPr/>
      </dsp:nvSpPr>
      <dsp:spPr>
        <a:xfrm>
          <a:off x="1727497" y="682413"/>
          <a:ext cx="1334754" cy="108097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культуры Переволоцкого района Оренбургской области</a:t>
          </a:r>
          <a:endParaRPr lang="ru-RU" sz="1200" b="1" kern="1200" dirty="0"/>
        </a:p>
      </dsp:txBody>
      <dsp:txXfrm>
        <a:off x="1780266" y="735182"/>
        <a:ext cx="1229216" cy="975433"/>
      </dsp:txXfrm>
    </dsp:sp>
    <dsp:sp modelId="{86CAE035-870D-4097-BA16-C1AC729B2E96}">
      <dsp:nvSpPr>
        <dsp:cNvPr id="0" name=""/>
        <dsp:cNvSpPr/>
      </dsp:nvSpPr>
      <dsp:spPr>
        <a:xfrm>
          <a:off x="2158488" y="340693"/>
          <a:ext cx="3528823" cy="3528823"/>
        </a:xfrm>
        <a:custGeom>
          <a:avLst/>
          <a:gdLst/>
          <a:ahLst/>
          <a:cxnLst/>
          <a:rect l="0" t="0" r="0" b="0"/>
          <a:pathLst>
            <a:path>
              <a:moveTo>
                <a:pt x="723171" y="339993"/>
              </a:moveTo>
              <a:arcTo wR="1764411" hR="1764411" stAng="14030007" swAng="5586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1E6EA-2E33-4B8F-87EE-B45332B0B191}">
      <dsp:nvSpPr>
        <dsp:cNvPr id="0" name=""/>
        <dsp:cNvSpPr/>
      </dsp:nvSpPr>
      <dsp:spPr>
        <a:xfrm>
          <a:off x="232225" y="0"/>
          <a:ext cx="2631892" cy="15490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9F656-E0A8-4476-843D-BE88AD8B3852}">
      <dsp:nvSpPr>
        <dsp:cNvPr id="0" name=""/>
        <dsp:cNvSpPr/>
      </dsp:nvSpPr>
      <dsp:spPr>
        <a:xfrm>
          <a:off x="48833" y="464713"/>
          <a:ext cx="928903" cy="6196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17</a:t>
          </a:r>
          <a:endParaRPr lang="ru-RU" sz="2500" kern="1200" dirty="0"/>
        </a:p>
      </dsp:txBody>
      <dsp:txXfrm>
        <a:off x="79080" y="494960"/>
        <a:ext cx="868409" cy="559123"/>
      </dsp:txXfrm>
    </dsp:sp>
    <dsp:sp modelId="{E99B7D96-9F4D-4AF8-99E1-93BD0CC753F7}">
      <dsp:nvSpPr>
        <dsp:cNvPr id="0" name=""/>
        <dsp:cNvSpPr/>
      </dsp:nvSpPr>
      <dsp:spPr>
        <a:xfrm>
          <a:off x="1083720" y="464713"/>
          <a:ext cx="928903" cy="619617"/>
        </a:xfrm>
        <a:prstGeom prst="round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23</a:t>
          </a:r>
          <a:endParaRPr lang="ru-RU" sz="2500" kern="1200" dirty="0"/>
        </a:p>
      </dsp:txBody>
      <dsp:txXfrm>
        <a:off x="1113967" y="494960"/>
        <a:ext cx="868409" cy="559123"/>
      </dsp:txXfrm>
    </dsp:sp>
    <dsp:sp modelId="{CCC15A59-D065-4176-92B2-7A897A4108D7}">
      <dsp:nvSpPr>
        <dsp:cNvPr id="0" name=""/>
        <dsp:cNvSpPr/>
      </dsp:nvSpPr>
      <dsp:spPr>
        <a:xfrm>
          <a:off x="2118606" y="464713"/>
          <a:ext cx="928903" cy="619617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23</a:t>
          </a:r>
          <a:endParaRPr lang="ru-RU" sz="2500" kern="1200" dirty="0"/>
        </a:p>
      </dsp:txBody>
      <dsp:txXfrm>
        <a:off x="2148853" y="494960"/>
        <a:ext cx="868409" cy="55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2D643-EE29-4FCD-B776-C96A64D87136}">
      <dsp:nvSpPr>
        <dsp:cNvPr id="0" name=""/>
        <dsp:cNvSpPr/>
      </dsp:nvSpPr>
      <dsp:spPr>
        <a:xfrm>
          <a:off x="2993938" y="-317178"/>
          <a:ext cx="1847530" cy="17922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Экономическое развитие Переволоцкого района Оренбургской области</a:t>
          </a:r>
          <a:endParaRPr lang="ru-RU" sz="1200" b="1" kern="1200" dirty="0"/>
        </a:p>
      </dsp:txBody>
      <dsp:txXfrm>
        <a:off x="3081429" y="-229687"/>
        <a:ext cx="1672548" cy="1617277"/>
      </dsp:txXfrm>
    </dsp:sp>
    <dsp:sp modelId="{72D90433-4948-4EAC-A316-907FDA59BC9F}">
      <dsp:nvSpPr>
        <dsp:cNvPr id="0" name=""/>
        <dsp:cNvSpPr/>
      </dsp:nvSpPr>
      <dsp:spPr>
        <a:xfrm>
          <a:off x="1750854" y="578951"/>
          <a:ext cx="4333699" cy="4333699"/>
        </a:xfrm>
        <a:custGeom>
          <a:avLst/>
          <a:gdLst/>
          <a:ahLst/>
          <a:cxnLst/>
          <a:rect l="0" t="0" r="0" b="0"/>
          <a:pathLst>
            <a:path>
              <a:moveTo>
                <a:pt x="3103362" y="212832"/>
              </a:moveTo>
              <a:arcTo wR="2166849" hR="2166849" stAng="17736436" swAng="223606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0C45B-3750-4DD0-86C3-2405ECFA1A8B}">
      <dsp:nvSpPr>
        <dsp:cNvPr id="0" name=""/>
        <dsp:cNvSpPr/>
      </dsp:nvSpPr>
      <dsp:spPr>
        <a:xfrm>
          <a:off x="5207213" y="1770446"/>
          <a:ext cx="1754679" cy="1950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Обеспечение качественными услугами жилищно – коммунального хозяйства населения Переволоцкого района Оренбургской области</a:t>
          </a:r>
          <a:endParaRPr lang="ru-RU" sz="1200" b="1" kern="1200" dirty="0"/>
        </a:p>
      </dsp:txBody>
      <dsp:txXfrm>
        <a:off x="5292869" y="1856102"/>
        <a:ext cx="1583367" cy="1779398"/>
      </dsp:txXfrm>
    </dsp:sp>
    <dsp:sp modelId="{F0A87BE7-7139-4FCE-9E13-DDAC6782B8ED}">
      <dsp:nvSpPr>
        <dsp:cNvPr id="0" name=""/>
        <dsp:cNvSpPr/>
      </dsp:nvSpPr>
      <dsp:spPr>
        <a:xfrm>
          <a:off x="1750854" y="578951"/>
          <a:ext cx="4333699" cy="4333699"/>
        </a:xfrm>
        <a:custGeom>
          <a:avLst/>
          <a:gdLst/>
          <a:ahLst/>
          <a:cxnLst/>
          <a:rect l="0" t="0" r="0" b="0"/>
          <a:pathLst>
            <a:path>
              <a:moveTo>
                <a:pt x="4096004" y="3153560"/>
              </a:moveTo>
              <a:arcTo wR="2166849" hR="2166849" stAng="1625311" swAng="20103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EA370-7329-448B-8874-6BB426E46B47}">
      <dsp:nvSpPr>
        <dsp:cNvPr id="0" name=""/>
        <dsp:cNvSpPr/>
      </dsp:nvSpPr>
      <dsp:spPr>
        <a:xfrm>
          <a:off x="2864936" y="3858483"/>
          <a:ext cx="2105535" cy="2108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сельского хозяйства и регулирование рынков сельскохозяйственной продукции, сырья и продовольствия Переволоцкого района Оренбургской области </a:t>
          </a:r>
          <a:endParaRPr lang="ru-RU" sz="1200" b="1" kern="1200" dirty="0"/>
        </a:p>
      </dsp:txBody>
      <dsp:txXfrm>
        <a:off x="2967720" y="3961267"/>
        <a:ext cx="1899967" cy="1902766"/>
      </dsp:txXfrm>
    </dsp:sp>
    <dsp:sp modelId="{54EE4F1B-4E30-4E3E-B7E5-2782956ED7B9}">
      <dsp:nvSpPr>
        <dsp:cNvPr id="0" name=""/>
        <dsp:cNvSpPr/>
      </dsp:nvSpPr>
      <dsp:spPr>
        <a:xfrm>
          <a:off x="1750854" y="578951"/>
          <a:ext cx="4333699" cy="4333699"/>
        </a:xfrm>
        <a:custGeom>
          <a:avLst/>
          <a:gdLst/>
          <a:ahLst/>
          <a:cxnLst/>
          <a:rect l="0" t="0" r="0" b="0"/>
          <a:pathLst>
            <a:path>
              <a:moveTo>
                <a:pt x="1102699" y="4054393"/>
              </a:moveTo>
              <a:arcTo wR="2166849" hR="2166849" stAng="7164794" swAng="20608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5191F-C247-476C-8CA9-62AF1E2C3DC0}">
      <dsp:nvSpPr>
        <dsp:cNvPr id="0" name=""/>
        <dsp:cNvSpPr/>
      </dsp:nvSpPr>
      <dsp:spPr>
        <a:xfrm>
          <a:off x="814698" y="1799495"/>
          <a:ext cx="1872310" cy="18926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Стимулирование развития жилищного строительства в Переволоцком районе Оренбургской области</a:t>
          </a:r>
          <a:endParaRPr lang="ru-RU" sz="1200" b="1" kern="1200" dirty="0"/>
        </a:p>
      </dsp:txBody>
      <dsp:txXfrm>
        <a:off x="906097" y="1890894"/>
        <a:ext cx="1689512" cy="1709813"/>
      </dsp:txXfrm>
    </dsp:sp>
    <dsp:sp modelId="{86CAE035-870D-4097-BA16-C1AC729B2E96}">
      <dsp:nvSpPr>
        <dsp:cNvPr id="0" name=""/>
        <dsp:cNvSpPr/>
      </dsp:nvSpPr>
      <dsp:spPr>
        <a:xfrm>
          <a:off x="1750854" y="578951"/>
          <a:ext cx="4333699" cy="4333699"/>
        </a:xfrm>
        <a:custGeom>
          <a:avLst/>
          <a:gdLst/>
          <a:ahLst/>
          <a:cxnLst/>
          <a:rect l="0" t="0" r="0" b="0"/>
          <a:pathLst>
            <a:path>
              <a:moveTo>
                <a:pt x="223897" y="1207592"/>
              </a:moveTo>
              <a:arcTo wR="2166849" hR="2166849" stAng="12376564" swAng="228651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8F342-4502-4B67-BD9F-A4397690D6E3}">
      <dsp:nvSpPr>
        <dsp:cNvPr id="0" name=""/>
        <dsp:cNvSpPr/>
      </dsp:nvSpPr>
      <dsp:spPr>
        <a:xfrm>
          <a:off x="2918655" y="478"/>
          <a:ext cx="1614669" cy="1487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Безопасность жизнедеятельности населения Переволоцкого района Оренбургской области</a:t>
          </a:r>
          <a:endParaRPr lang="ru-RU" sz="1200" b="1" kern="1200" dirty="0"/>
        </a:p>
      </dsp:txBody>
      <dsp:txXfrm>
        <a:off x="2991279" y="73102"/>
        <a:ext cx="1469421" cy="1342462"/>
      </dsp:txXfrm>
    </dsp:sp>
    <dsp:sp modelId="{82DB7675-798F-47DF-91AD-5B1CA75F3A3B}">
      <dsp:nvSpPr>
        <dsp:cNvPr id="0" name=""/>
        <dsp:cNvSpPr/>
      </dsp:nvSpPr>
      <dsp:spPr>
        <a:xfrm>
          <a:off x="1743559" y="744333"/>
          <a:ext cx="3964861" cy="3964861"/>
        </a:xfrm>
        <a:custGeom>
          <a:avLst/>
          <a:gdLst/>
          <a:ahLst/>
          <a:cxnLst/>
          <a:rect l="0" t="0" r="0" b="0"/>
          <a:pathLst>
            <a:path>
              <a:moveTo>
                <a:pt x="2810587" y="181267"/>
              </a:moveTo>
              <a:arcTo wR="1982430" hR="1982430" stAng="17681551" swAng="41453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D9928-C9C1-42E9-AF9D-17BD1410A70C}">
      <dsp:nvSpPr>
        <dsp:cNvPr id="0" name=""/>
        <dsp:cNvSpPr/>
      </dsp:nvSpPr>
      <dsp:spPr>
        <a:xfrm>
          <a:off x="4643569" y="2880324"/>
          <a:ext cx="1598510" cy="16753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Профилактика терроризма и экстремизма на территории Переволоцкого района</a:t>
          </a:r>
          <a:endParaRPr lang="ru-RU" sz="1200" b="1" kern="1200" dirty="0"/>
        </a:p>
      </dsp:txBody>
      <dsp:txXfrm>
        <a:off x="4721602" y="2958357"/>
        <a:ext cx="1442444" cy="1519244"/>
      </dsp:txXfrm>
    </dsp:sp>
    <dsp:sp modelId="{AE84AD39-4BB0-458D-A1C1-6690F8EC9E76}">
      <dsp:nvSpPr>
        <dsp:cNvPr id="0" name=""/>
        <dsp:cNvSpPr/>
      </dsp:nvSpPr>
      <dsp:spPr>
        <a:xfrm>
          <a:off x="1743559" y="744333"/>
          <a:ext cx="3964861" cy="3964861"/>
        </a:xfrm>
        <a:custGeom>
          <a:avLst/>
          <a:gdLst/>
          <a:ahLst/>
          <a:cxnLst/>
          <a:rect l="0" t="0" r="0" b="0"/>
          <a:pathLst>
            <a:path>
              <a:moveTo>
                <a:pt x="2884016" y="3747983"/>
              </a:moveTo>
              <a:arcTo wR="1982430" hR="1982430" stAng="3776922" swAng="317773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5B31D-FFFE-4EA6-BE12-7349270FC2EF}">
      <dsp:nvSpPr>
        <dsp:cNvPr id="0" name=""/>
        <dsp:cNvSpPr/>
      </dsp:nvSpPr>
      <dsp:spPr>
        <a:xfrm>
          <a:off x="1174743" y="2899456"/>
          <a:ext cx="1668822" cy="16370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Обеспечение общественного порядка и противодействие преступности в Переволоцком районе Оренбургской области</a:t>
          </a:r>
          <a:endParaRPr lang="ru-RU" sz="1200" b="1" kern="1200" dirty="0"/>
        </a:p>
      </dsp:txBody>
      <dsp:txXfrm>
        <a:off x="1254657" y="2979370"/>
        <a:ext cx="1508994" cy="1477218"/>
      </dsp:txXfrm>
    </dsp:sp>
    <dsp:sp modelId="{1F1E4277-BA79-4F2B-B8B4-E28CD7EAE770}">
      <dsp:nvSpPr>
        <dsp:cNvPr id="0" name=""/>
        <dsp:cNvSpPr/>
      </dsp:nvSpPr>
      <dsp:spPr>
        <a:xfrm>
          <a:off x="1743559" y="744333"/>
          <a:ext cx="3964861" cy="3964861"/>
        </a:xfrm>
        <a:custGeom>
          <a:avLst/>
          <a:gdLst/>
          <a:ahLst/>
          <a:cxnLst/>
          <a:rect l="0" t="0" r="0" b="0"/>
          <a:pathLst>
            <a:path>
              <a:moveTo>
                <a:pt x="5664" y="2132184"/>
              </a:moveTo>
              <a:arcTo wR="1982430" hR="1982430" stAng="10540063" swAng="417811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8F342-4502-4B67-BD9F-A4397690D6E3}">
      <dsp:nvSpPr>
        <dsp:cNvPr id="0" name=""/>
        <dsp:cNvSpPr/>
      </dsp:nvSpPr>
      <dsp:spPr>
        <a:xfrm>
          <a:off x="2778444" y="-122819"/>
          <a:ext cx="1644329" cy="12772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Улучшение условий и охраны труда в Переволоцком районе Оренбургской области</a:t>
          </a:r>
          <a:endParaRPr lang="ru-RU" sz="1200" b="1" kern="1200" dirty="0"/>
        </a:p>
      </dsp:txBody>
      <dsp:txXfrm>
        <a:off x="2840793" y="-60470"/>
        <a:ext cx="1519631" cy="1152526"/>
      </dsp:txXfrm>
    </dsp:sp>
    <dsp:sp modelId="{82DB7675-798F-47DF-91AD-5B1CA75F3A3B}">
      <dsp:nvSpPr>
        <dsp:cNvPr id="0" name=""/>
        <dsp:cNvSpPr/>
      </dsp:nvSpPr>
      <dsp:spPr>
        <a:xfrm>
          <a:off x="1806922" y="515792"/>
          <a:ext cx="3587373" cy="3587373"/>
        </a:xfrm>
        <a:custGeom>
          <a:avLst/>
          <a:gdLst/>
          <a:ahLst/>
          <a:cxnLst/>
          <a:rect l="0" t="0" r="0" b="0"/>
          <a:pathLst>
            <a:path>
              <a:moveTo>
                <a:pt x="2626389" y="205002"/>
              </a:moveTo>
              <a:arcTo wR="1793686" hR="1793686" stAng="17859667" swAng="22746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1E93-6D1B-4FA9-A7BD-A7FA6F15B88E}">
      <dsp:nvSpPr>
        <dsp:cNvPr id="0" name=""/>
        <dsp:cNvSpPr/>
      </dsp:nvSpPr>
      <dsp:spPr>
        <a:xfrm>
          <a:off x="4627544" y="1578534"/>
          <a:ext cx="1533501" cy="1461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Управление муниципальными финансами и муниципальным долгом Переволоцкого района Оренбургской области</a:t>
          </a:r>
          <a:endParaRPr lang="ru-RU" sz="1200" b="1" kern="1200" dirty="0"/>
        </a:p>
      </dsp:txBody>
      <dsp:txXfrm>
        <a:off x="4698908" y="1649898"/>
        <a:ext cx="1390773" cy="1319161"/>
      </dsp:txXfrm>
    </dsp:sp>
    <dsp:sp modelId="{C67580F4-F2E0-4D7A-9A83-B0CC0833D03B}">
      <dsp:nvSpPr>
        <dsp:cNvPr id="0" name=""/>
        <dsp:cNvSpPr/>
      </dsp:nvSpPr>
      <dsp:spPr>
        <a:xfrm>
          <a:off x="1806922" y="515792"/>
          <a:ext cx="3587373" cy="3587373"/>
        </a:xfrm>
        <a:custGeom>
          <a:avLst/>
          <a:gdLst/>
          <a:ahLst/>
          <a:cxnLst/>
          <a:rect l="0" t="0" r="0" b="0"/>
          <a:pathLst>
            <a:path>
              <a:moveTo>
                <a:pt x="3426914" y="2535226"/>
              </a:moveTo>
              <a:arcTo wR="1793686" hR="1793686" stAng="1465178" swAng="22232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D9928-C9C1-42E9-AF9D-17BD1410A70C}">
      <dsp:nvSpPr>
        <dsp:cNvPr id="0" name=""/>
        <dsp:cNvSpPr/>
      </dsp:nvSpPr>
      <dsp:spPr>
        <a:xfrm>
          <a:off x="2754218" y="3402991"/>
          <a:ext cx="1692780" cy="1400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Управление земельно – имущественным комплексом на территории муниципального образования Переволоцкий район</a:t>
          </a:r>
          <a:endParaRPr lang="ru-RU" sz="1200" b="1" kern="1200" dirty="0"/>
        </a:p>
      </dsp:txBody>
      <dsp:txXfrm>
        <a:off x="2822577" y="3471350"/>
        <a:ext cx="1556062" cy="1263630"/>
      </dsp:txXfrm>
    </dsp:sp>
    <dsp:sp modelId="{AE84AD39-4BB0-458D-A1C1-6690F8EC9E76}">
      <dsp:nvSpPr>
        <dsp:cNvPr id="0" name=""/>
        <dsp:cNvSpPr/>
      </dsp:nvSpPr>
      <dsp:spPr>
        <a:xfrm>
          <a:off x="1806922" y="515792"/>
          <a:ext cx="3587373" cy="3587373"/>
        </a:xfrm>
        <a:custGeom>
          <a:avLst/>
          <a:gdLst/>
          <a:ahLst/>
          <a:cxnLst/>
          <a:rect l="0" t="0" r="0" b="0"/>
          <a:pathLst>
            <a:path>
              <a:moveTo>
                <a:pt x="937125" y="3369635"/>
              </a:moveTo>
              <a:arcTo wR="1793686" hR="1793686" stAng="7111500" swAng="22106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5B31D-FFFE-4EA6-BE12-7349270FC2EF}">
      <dsp:nvSpPr>
        <dsp:cNvPr id="0" name=""/>
        <dsp:cNvSpPr/>
      </dsp:nvSpPr>
      <dsp:spPr>
        <a:xfrm>
          <a:off x="1039753" y="1572459"/>
          <a:ext cx="1534337" cy="14740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муниципальной службы в муниципальном образовании Переволоцкий район Оренбургской области</a:t>
          </a:r>
          <a:endParaRPr lang="ru-RU" sz="1200" b="1" kern="1200" dirty="0"/>
        </a:p>
      </dsp:txBody>
      <dsp:txXfrm>
        <a:off x="1111710" y="1644416"/>
        <a:ext cx="1390423" cy="1330124"/>
      </dsp:txXfrm>
    </dsp:sp>
    <dsp:sp modelId="{1F1E4277-BA79-4F2B-B8B4-E28CD7EAE770}">
      <dsp:nvSpPr>
        <dsp:cNvPr id="0" name=""/>
        <dsp:cNvSpPr/>
      </dsp:nvSpPr>
      <dsp:spPr>
        <a:xfrm>
          <a:off x="1806922" y="515792"/>
          <a:ext cx="3587373" cy="3587373"/>
        </a:xfrm>
        <a:custGeom>
          <a:avLst/>
          <a:gdLst/>
          <a:ahLst/>
          <a:cxnLst/>
          <a:rect l="0" t="0" r="0" b="0"/>
          <a:pathLst>
            <a:path>
              <a:moveTo>
                <a:pt x="163304" y="1045912"/>
              </a:moveTo>
              <a:arcTo wR="1793686" hR="1793686" stAng="12278313" swAng="226214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C7564-D256-4AD6-8CC0-811E9E78ADD3}">
      <dsp:nvSpPr>
        <dsp:cNvPr id="0" name=""/>
        <dsp:cNvSpPr/>
      </dsp:nvSpPr>
      <dsp:spPr>
        <a:xfrm>
          <a:off x="1812" y="258910"/>
          <a:ext cx="930374" cy="654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27 190</a:t>
          </a:r>
          <a:endParaRPr lang="ru-RU" sz="2000" kern="1200" dirty="0"/>
        </a:p>
      </dsp:txBody>
      <dsp:txXfrm>
        <a:off x="20994" y="278092"/>
        <a:ext cx="892010" cy="616560"/>
      </dsp:txXfrm>
    </dsp:sp>
    <dsp:sp modelId="{697BEB11-D1DB-466D-A61D-5A73099AF451}">
      <dsp:nvSpPr>
        <dsp:cNvPr id="0" name=""/>
        <dsp:cNvSpPr/>
      </dsp:nvSpPr>
      <dsp:spPr>
        <a:xfrm>
          <a:off x="1041340" y="451021"/>
          <a:ext cx="231406" cy="270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041340" y="505161"/>
        <a:ext cx="161984" cy="162422"/>
      </dsp:txXfrm>
    </dsp:sp>
    <dsp:sp modelId="{423B06DF-11BB-4B61-B856-2524BA9A8D6F}">
      <dsp:nvSpPr>
        <dsp:cNvPr id="0" name=""/>
        <dsp:cNvSpPr/>
      </dsp:nvSpPr>
      <dsp:spPr>
        <a:xfrm>
          <a:off x="1368802" y="258910"/>
          <a:ext cx="942250" cy="654924"/>
        </a:xfrm>
        <a:prstGeom prst="roundRect">
          <a:avLst>
            <a:gd name="adj" fmla="val 10000"/>
          </a:avLst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28 414</a:t>
          </a:r>
          <a:endParaRPr lang="ru-RU" sz="2000" kern="1200" dirty="0"/>
        </a:p>
      </dsp:txBody>
      <dsp:txXfrm>
        <a:off x="1387984" y="278092"/>
        <a:ext cx="903886" cy="616560"/>
      </dsp:txXfrm>
    </dsp:sp>
    <dsp:sp modelId="{23560C8B-6DD8-43B9-B7C4-E47DC7FCD7E0}">
      <dsp:nvSpPr>
        <dsp:cNvPr id="0" name=""/>
        <dsp:cNvSpPr/>
      </dsp:nvSpPr>
      <dsp:spPr>
        <a:xfrm>
          <a:off x="2420207" y="451021"/>
          <a:ext cx="231406" cy="270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420207" y="505161"/>
        <a:ext cx="161984" cy="162422"/>
      </dsp:txXfrm>
    </dsp:sp>
    <dsp:sp modelId="{41644378-4C09-484C-B447-C2038D6D27A0}">
      <dsp:nvSpPr>
        <dsp:cNvPr id="0" name=""/>
        <dsp:cNvSpPr/>
      </dsp:nvSpPr>
      <dsp:spPr>
        <a:xfrm>
          <a:off x="2747669" y="258910"/>
          <a:ext cx="1091540" cy="654924"/>
        </a:xfrm>
        <a:prstGeom prst="roundRect">
          <a:avLst>
            <a:gd name="adj" fmla="val 1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29 692</a:t>
          </a:r>
          <a:endParaRPr lang="ru-RU" sz="2000" kern="1200" dirty="0"/>
        </a:p>
      </dsp:txBody>
      <dsp:txXfrm>
        <a:off x="2766851" y="278092"/>
        <a:ext cx="1053176" cy="616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D7F0-B4EE-4733-BC39-96BA9BF9732D}">
      <dsp:nvSpPr>
        <dsp:cNvPr id="0" name=""/>
        <dsp:cNvSpPr/>
      </dsp:nvSpPr>
      <dsp:spPr>
        <a:xfrm>
          <a:off x="1344" y="600122"/>
          <a:ext cx="1176019" cy="11760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20" tIns="45720" rIns="64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100</a:t>
          </a:r>
          <a:endParaRPr lang="ru-RU" sz="3600" kern="1200" dirty="0"/>
        </a:p>
      </dsp:txBody>
      <dsp:txXfrm>
        <a:off x="173568" y="772346"/>
        <a:ext cx="831571" cy="831571"/>
      </dsp:txXfrm>
    </dsp:sp>
    <dsp:sp modelId="{49FF87FD-B859-42AA-AE0C-EE7C347871A7}">
      <dsp:nvSpPr>
        <dsp:cNvPr id="0" name=""/>
        <dsp:cNvSpPr/>
      </dsp:nvSpPr>
      <dsp:spPr>
        <a:xfrm>
          <a:off x="942160" y="600122"/>
          <a:ext cx="1176019" cy="1176019"/>
        </a:xfrm>
        <a:prstGeom prst="ellipse">
          <a:avLst/>
        </a:prstGeom>
        <a:solidFill>
          <a:schemeClr val="accent3">
            <a:alpha val="50000"/>
            <a:hueOff val="4500961"/>
            <a:satOff val="407"/>
            <a:lumOff val="-43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20" tIns="45720" rIns="64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100</a:t>
          </a:r>
          <a:endParaRPr lang="ru-RU" sz="3600" kern="1200" dirty="0"/>
        </a:p>
      </dsp:txBody>
      <dsp:txXfrm>
        <a:off x="1114384" y="772346"/>
        <a:ext cx="831571" cy="831571"/>
      </dsp:txXfrm>
    </dsp:sp>
    <dsp:sp modelId="{02151963-2537-46C9-9F9D-FF89A4B0288A}">
      <dsp:nvSpPr>
        <dsp:cNvPr id="0" name=""/>
        <dsp:cNvSpPr/>
      </dsp:nvSpPr>
      <dsp:spPr>
        <a:xfrm>
          <a:off x="1882976" y="600122"/>
          <a:ext cx="1176019" cy="1176019"/>
        </a:xfrm>
        <a:prstGeom prst="ellipse">
          <a:avLst/>
        </a:prstGeom>
        <a:solidFill>
          <a:schemeClr val="accent3">
            <a:alpha val="50000"/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20" tIns="45720" rIns="64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100</a:t>
          </a:r>
          <a:endParaRPr lang="ru-RU" sz="3600" kern="1200" dirty="0"/>
        </a:p>
      </dsp:txBody>
      <dsp:txXfrm>
        <a:off x="2055200" y="772346"/>
        <a:ext cx="831571" cy="831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D24C8-63B9-43B7-AF58-CC7A8938B983}">
      <dsp:nvSpPr>
        <dsp:cNvPr id="0" name=""/>
        <dsp:cNvSpPr/>
      </dsp:nvSpPr>
      <dsp:spPr>
        <a:xfrm>
          <a:off x="253828" y="0"/>
          <a:ext cx="2876719" cy="174396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3E7DD-337F-4D86-9D55-906F6DC5473E}">
      <dsp:nvSpPr>
        <dsp:cNvPr id="0" name=""/>
        <dsp:cNvSpPr/>
      </dsp:nvSpPr>
      <dsp:spPr>
        <a:xfrm>
          <a:off x="443154" y="523190"/>
          <a:ext cx="780979" cy="6975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90</a:t>
          </a:r>
          <a:endParaRPr lang="ru-RU" sz="2200" kern="1200" dirty="0"/>
        </a:p>
      </dsp:txBody>
      <dsp:txXfrm>
        <a:off x="477207" y="557243"/>
        <a:ext cx="712873" cy="629481"/>
      </dsp:txXfrm>
    </dsp:sp>
    <dsp:sp modelId="{D641431A-5311-4825-A5B7-70E4E16C7DCC}">
      <dsp:nvSpPr>
        <dsp:cNvPr id="0" name=""/>
        <dsp:cNvSpPr/>
      </dsp:nvSpPr>
      <dsp:spPr>
        <a:xfrm>
          <a:off x="1393352" y="523190"/>
          <a:ext cx="722229" cy="697587"/>
        </a:xfrm>
        <a:prstGeom prst="round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95</a:t>
          </a:r>
          <a:endParaRPr lang="ru-RU" sz="2200" kern="1200" dirty="0"/>
        </a:p>
      </dsp:txBody>
      <dsp:txXfrm>
        <a:off x="1427405" y="557243"/>
        <a:ext cx="654123" cy="629481"/>
      </dsp:txXfrm>
    </dsp:sp>
    <dsp:sp modelId="{E51E8322-01F9-43BD-BE41-72A91EDA549D}">
      <dsp:nvSpPr>
        <dsp:cNvPr id="0" name=""/>
        <dsp:cNvSpPr/>
      </dsp:nvSpPr>
      <dsp:spPr>
        <a:xfrm>
          <a:off x="2284801" y="523190"/>
          <a:ext cx="656420" cy="697587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100</a:t>
          </a:r>
          <a:endParaRPr lang="ru-RU" sz="2200" kern="1200" dirty="0"/>
        </a:p>
      </dsp:txBody>
      <dsp:txXfrm>
        <a:off x="2316845" y="555234"/>
        <a:ext cx="592332" cy="633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80A3-8656-45F9-A1EC-9C72F89F69C7}">
      <dsp:nvSpPr>
        <dsp:cNvPr id="0" name=""/>
        <dsp:cNvSpPr/>
      </dsp:nvSpPr>
      <dsp:spPr>
        <a:xfrm>
          <a:off x="259228" y="0"/>
          <a:ext cx="2937926" cy="16561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FDBD9-890D-4E2E-8A95-14043B5555B0}">
      <dsp:nvSpPr>
        <dsp:cNvPr id="0" name=""/>
        <dsp:cNvSpPr/>
      </dsp:nvSpPr>
      <dsp:spPr>
        <a:xfrm>
          <a:off x="204339" y="496855"/>
          <a:ext cx="987233" cy="662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23,9</a:t>
          </a:r>
          <a:endParaRPr lang="ru-RU" sz="2600" kern="1200" dirty="0"/>
        </a:p>
      </dsp:txBody>
      <dsp:txXfrm>
        <a:off x="236678" y="529194"/>
        <a:ext cx="922555" cy="597795"/>
      </dsp:txXfrm>
    </dsp:sp>
    <dsp:sp modelId="{BDC7E56C-D3B3-4775-96FD-A364EF976DF3}">
      <dsp:nvSpPr>
        <dsp:cNvPr id="0" name=""/>
        <dsp:cNvSpPr/>
      </dsp:nvSpPr>
      <dsp:spPr>
        <a:xfrm>
          <a:off x="1310217" y="496855"/>
          <a:ext cx="948513" cy="662473"/>
        </a:xfrm>
        <a:prstGeom prst="roundRect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24,1</a:t>
          </a:r>
          <a:endParaRPr lang="ru-RU" sz="2600" kern="1200" dirty="0"/>
        </a:p>
      </dsp:txBody>
      <dsp:txXfrm>
        <a:off x="1342556" y="529194"/>
        <a:ext cx="883835" cy="597795"/>
      </dsp:txXfrm>
    </dsp:sp>
    <dsp:sp modelId="{621713DB-7267-4C8A-935F-51629230E107}">
      <dsp:nvSpPr>
        <dsp:cNvPr id="0" name=""/>
        <dsp:cNvSpPr/>
      </dsp:nvSpPr>
      <dsp:spPr>
        <a:xfrm>
          <a:off x="2377375" y="496855"/>
          <a:ext cx="874668" cy="662473"/>
        </a:xfrm>
        <a:prstGeom prst="roundRect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24,3</a:t>
          </a:r>
          <a:endParaRPr lang="ru-RU" sz="2600" kern="1200" dirty="0"/>
        </a:p>
      </dsp:txBody>
      <dsp:txXfrm>
        <a:off x="2409714" y="529194"/>
        <a:ext cx="809990" cy="597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7F382-6108-466A-B9D4-5E9A55E8FC93}">
      <dsp:nvSpPr>
        <dsp:cNvPr id="0" name=""/>
        <dsp:cNvSpPr/>
      </dsp:nvSpPr>
      <dsp:spPr>
        <a:xfrm>
          <a:off x="243026" y="0"/>
          <a:ext cx="2754306" cy="16561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902D4-4F2F-41BE-9C40-9E00CF1458FB}">
      <dsp:nvSpPr>
        <dsp:cNvPr id="0" name=""/>
        <dsp:cNvSpPr/>
      </dsp:nvSpPr>
      <dsp:spPr>
        <a:xfrm>
          <a:off x="214289" y="496854"/>
          <a:ext cx="884748" cy="662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382,2</a:t>
          </a:r>
          <a:endParaRPr lang="ru-RU" sz="2200" kern="1200" dirty="0"/>
        </a:p>
      </dsp:txBody>
      <dsp:txXfrm>
        <a:off x="246628" y="529193"/>
        <a:ext cx="820070" cy="597795"/>
      </dsp:txXfrm>
    </dsp:sp>
    <dsp:sp modelId="{A2611121-5CDE-4A1B-8CE8-004C263D716A}">
      <dsp:nvSpPr>
        <dsp:cNvPr id="0" name=""/>
        <dsp:cNvSpPr/>
      </dsp:nvSpPr>
      <dsp:spPr>
        <a:xfrm>
          <a:off x="1178781" y="496854"/>
          <a:ext cx="894688" cy="6624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411,9</a:t>
          </a:r>
          <a:endParaRPr lang="ru-RU" sz="2200" kern="1200" dirty="0"/>
        </a:p>
      </dsp:txBody>
      <dsp:txXfrm>
        <a:off x="1211120" y="529193"/>
        <a:ext cx="830010" cy="597795"/>
      </dsp:txXfrm>
    </dsp:sp>
    <dsp:sp modelId="{18F49D19-1589-4249-AA5A-5E072A704D74}">
      <dsp:nvSpPr>
        <dsp:cNvPr id="0" name=""/>
        <dsp:cNvSpPr/>
      </dsp:nvSpPr>
      <dsp:spPr>
        <a:xfrm>
          <a:off x="2153212" y="496854"/>
          <a:ext cx="872858" cy="6624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500,5</a:t>
          </a:r>
          <a:endParaRPr lang="ru-RU" sz="2200" kern="1200" dirty="0"/>
        </a:p>
      </dsp:txBody>
      <dsp:txXfrm>
        <a:off x="2185551" y="529193"/>
        <a:ext cx="808180" cy="5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01.07.2022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06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6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5/15/2009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5/15/2009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01.07.2022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image" Target="../media/image45.png"/><Relationship Id="rId2" Type="http://schemas.openxmlformats.org/officeDocument/2006/relationships/image" Target="../media/image42.pn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image" Target="../media/image44.png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image" Target="../media/image43.png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diagramDrawing" Target="../diagrams/drawing4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Arial Black" pitchFamily="34" charset="0"/>
              </a:rPr>
              <a:t>По мотивам стихотворения</a:t>
            </a:r>
          </a:p>
          <a:p>
            <a:pPr algn="l"/>
            <a:r>
              <a:rPr lang="ru-RU" dirty="0" smtClean="0">
                <a:latin typeface="Arial Black" pitchFamily="34" charset="0"/>
              </a:rPr>
              <a:t>«Дом, который построил Джек»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БЮДЖЕТ В КАРТИНКАХ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-188" r="10477" b="9149"/>
          <a:stretch/>
        </p:blipFill>
        <p:spPr bwMode="auto">
          <a:xfrm>
            <a:off x="228600" y="152400"/>
            <a:ext cx="685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941168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БЮДЖЕТ ПЕРЕВОЛОЦКОГО РАЙОНА НА 2022-2024 ГОДЫ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04664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rial Black" pitchFamily="34" charset="0"/>
            </a:endParaRPr>
          </a:p>
          <a:p>
            <a:endParaRPr lang="ru-RU" sz="1200" dirty="0">
              <a:latin typeface="Arial Black" pitchFamily="34" charset="0"/>
            </a:endParaRPr>
          </a:p>
          <a:p>
            <a:endParaRPr lang="ru-RU" sz="1200" dirty="0" smtClean="0">
              <a:latin typeface="Arial Black" pitchFamily="34" charset="0"/>
            </a:endParaRPr>
          </a:p>
          <a:p>
            <a:endParaRPr lang="ru-RU" sz="1200" dirty="0">
              <a:latin typeface="Arial Black" pitchFamily="34" charset="0"/>
            </a:endParaRPr>
          </a:p>
          <a:p>
            <a:endParaRPr lang="ru-RU" sz="1200" dirty="0" smtClean="0">
              <a:latin typeface="Arial Black" pitchFamily="34" charset="0"/>
            </a:endParaRPr>
          </a:p>
          <a:p>
            <a:endParaRPr lang="ru-RU" sz="1200" dirty="0">
              <a:latin typeface="Arial Black" pitchFamily="34" charset="0"/>
            </a:endParaRPr>
          </a:p>
          <a:p>
            <a:endParaRPr lang="ru-RU" sz="1200" dirty="0" smtClean="0">
              <a:latin typeface="Arial Black" pitchFamily="34" charset="0"/>
            </a:endParaRPr>
          </a:p>
          <a:p>
            <a:endParaRPr lang="ru-RU" sz="1200" dirty="0">
              <a:latin typeface="Arial Black" pitchFamily="34" charset="0"/>
            </a:endParaRPr>
          </a:p>
          <a:p>
            <a:endParaRPr lang="ru-RU" sz="1200" dirty="0" smtClean="0">
              <a:latin typeface="Arial Black" pitchFamily="34" charset="0"/>
            </a:endParaRPr>
          </a:p>
          <a:p>
            <a:endParaRPr lang="ru-RU" sz="1200" dirty="0">
              <a:latin typeface="Arial Black" pitchFamily="34" charset="0"/>
            </a:endParaRPr>
          </a:p>
          <a:p>
            <a:r>
              <a:rPr lang="ru-RU" sz="1200" dirty="0" smtClean="0">
                <a:latin typeface="Arial Black" pitchFamily="34" charset="0"/>
              </a:rPr>
              <a:t>А </a:t>
            </a:r>
            <a:r>
              <a:rPr lang="ru-RU" sz="1200" dirty="0">
                <a:latin typeface="Arial Black" pitchFamily="34" charset="0"/>
              </a:rPr>
              <a:t>это целевые показатели, </a:t>
            </a:r>
          </a:p>
          <a:p>
            <a:r>
              <a:rPr lang="ru-RU" sz="1200" dirty="0">
                <a:latin typeface="Arial Black" pitchFamily="34" charset="0"/>
              </a:rPr>
              <a:t>Которые планируется достичь в результате </a:t>
            </a:r>
            <a:r>
              <a:rPr lang="ru-RU" sz="1200" dirty="0" smtClean="0">
                <a:latin typeface="Arial Black" pitchFamily="34" charset="0"/>
              </a:rPr>
              <a:t>реализации </a:t>
            </a:r>
            <a:endParaRPr lang="ru-RU" sz="1200" dirty="0">
              <a:latin typeface="Arial Black" pitchFamily="34" charset="0"/>
            </a:endParaRPr>
          </a:p>
          <a:p>
            <a:r>
              <a:rPr lang="ru-RU" sz="1200" dirty="0">
                <a:latin typeface="Arial Black" pitchFamily="34" charset="0"/>
              </a:rPr>
              <a:t>муниципальных программ,</a:t>
            </a:r>
          </a:p>
          <a:p>
            <a:r>
              <a:rPr lang="ru-RU" sz="1200" dirty="0">
                <a:latin typeface="Arial Black" pitchFamily="34" charset="0"/>
              </a:rPr>
              <a:t>В рамках которых ГРБС</a:t>
            </a:r>
          </a:p>
          <a:p>
            <a:r>
              <a:rPr lang="ru-RU" sz="1200" dirty="0">
                <a:latin typeface="Arial Black" pitchFamily="34" charset="0"/>
              </a:rPr>
              <a:t>Осуществляют расходы,</a:t>
            </a:r>
          </a:p>
          <a:p>
            <a:r>
              <a:rPr lang="ru-RU" sz="1200" dirty="0">
                <a:latin typeface="Arial Black" pitchFamily="34" charset="0"/>
              </a:rPr>
              <a:t>Которые равны доходам, </a:t>
            </a:r>
          </a:p>
          <a:p>
            <a:r>
              <a:rPr lang="ru-RU" sz="1200" dirty="0">
                <a:latin typeface="Arial Black" pitchFamily="34" charset="0"/>
              </a:rPr>
              <a:t>Которые запланированы в бюджете района на 2022-2024 годы, </a:t>
            </a:r>
          </a:p>
          <a:p>
            <a:r>
              <a:rPr lang="ru-RU" sz="1200" dirty="0">
                <a:latin typeface="Arial Black" pitchFamily="34" charset="0"/>
              </a:rPr>
              <a:t>Который принят Советом депутатов муниципального образования Переволоцкий район Оренбургской области.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7937123"/>
              </p:ext>
            </p:extLst>
          </p:nvPr>
        </p:nvGraphicFramePr>
        <p:xfrm>
          <a:off x="1163026" y="1124744"/>
          <a:ext cx="3841022" cy="117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9097" y="5838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Среднемесячная номинальная заработная плата в сельском хозяйстве (по </a:t>
            </a:r>
            <a:r>
              <a:rPr lang="ru-RU" sz="1200" b="1" dirty="0" err="1" smtClean="0">
                <a:solidFill>
                  <a:srgbClr val="002060"/>
                </a:solidFill>
              </a:rPr>
              <a:t>сельхозорганизациям</a:t>
            </a:r>
            <a:r>
              <a:rPr lang="ru-RU" sz="1200" b="1" dirty="0" smtClean="0">
                <a:solidFill>
                  <a:srgbClr val="002060"/>
                </a:solidFill>
              </a:rPr>
              <a:t>, не относящимся к субъектам малого предпринимательства), рублей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37169046"/>
              </p:ext>
            </p:extLst>
          </p:nvPr>
        </p:nvGraphicFramePr>
        <p:xfrm>
          <a:off x="4896035" y="4365104"/>
          <a:ext cx="306034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76056" y="44371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Обеспеченность населения услугами дошкольного образования, процентов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05" y="697290"/>
            <a:ext cx="25137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3190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26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" y="188640"/>
            <a:ext cx="1080120" cy="95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86108124"/>
              </p:ext>
            </p:extLst>
          </p:nvPr>
        </p:nvGraphicFramePr>
        <p:xfrm>
          <a:off x="971600" y="764704"/>
          <a:ext cx="338437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3" y="9087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Доля муниципальных услуг, предоставляемых по принципу «одного окна» в Реестре муниципальных услуг Переволоцкого района, процентов </a:t>
            </a:r>
            <a:endParaRPr lang="ru-RU" sz="12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440198"/>
              </p:ext>
            </p:extLst>
          </p:nvPr>
        </p:nvGraphicFramePr>
        <p:xfrm>
          <a:off x="1043608" y="2852936"/>
          <a:ext cx="345638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996952"/>
            <a:ext cx="3863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Обеспеченность населения жильем, </a:t>
            </a:r>
            <a:r>
              <a:rPr lang="ru-RU" sz="1200" b="1" dirty="0" err="1" smtClean="0"/>
              <a:t>кв.м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92498674"/>
              </p:ext>
            </p:extLst>
          </p:nvPr>
        </p:nvGraphicFramePr>
        <p:xfrm>
          <a:off x="5148064" y="2060849"/>
          <a:ext cx="3240360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0811" y="2204864"/>
            <a:ext cx="362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Число посещений учреждений культуры, тыс. чел.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9" y="465313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Количество молодых семей, улучшивших жилищные условия с помощью предоставляемых социальных выплат на приобретение жилья</a:t>
            </a:r>
            <a:endParaRPr lang="ru-RU" sz="1200" b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9789017"/>
              </p:ext>
            </p:extLst>
          </p:nvPr>
        </p:nvGraphicFramePr>
        <p:xfrm>
          <a:off x="4355976" y="4976300"/>
          <a:ext cx="3096344" cy="154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65891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1512167" cy="153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12961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46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389984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/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А </a:t>
            </a:r>
            <a:r>
              <a:rPr lang="ru-RU" sz="1200" dirty="0">
                <a:latin typeface="Arial Black" pitchFamily="34" charset="0"/>
              </a:rPr>
              <a:t>это мы с вами – налогоплательщики и потребители общественных благ.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Улучшение качества нашей жизни - результат достижения </a:t>
            </a:r>
            <a:r>
              <a:rPr lang="ru-RU" sz="1200" dirty="0" smtClean="0">
                <a:latin typeface="Arial Black" pitchFamily="34" charset="0"/>
              </a:rPr>
              <a:t>Планируемых  </a:t>
            </a:r>
            <a:r>
              <a:rPr lang="ru-RU" sz="1200" dirty="0">
                <a:latin typeface="Arial Black" pitchFamily="34" charset="0"/>
              </a:rPr>
              <a:t>целевых показателей муниципальных программ,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В рамках которых ГРБС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Осуществляют расходы,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Которые равны доходам, 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Которые запланированы в бюджете района на 2022-2024 годы, 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Который принят Советом депутатов муниципального образования Переволоцкий район Оренбургской области.</a:t>
            </a:r>
            <a:br>
              <a:rPr lang="ru-RU" sz="1200" dirty="0">
                <a:latin typeface="Arial Black" pitchFamily="34" charset="0"/>
              </a:rPr>
            </a:br>
            <a:endParaRPr lang="ru-RU" sz="1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9"/>
            <a:ext cx="2304256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23224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33" y="2708920"/>
            <a:ext cx="2466975" cy="1847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664296" cy="2100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592288" cy="2100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224"/>
            <a:ext cx="2160240" cy="1789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1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8883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779" y="389066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01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7675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83768" y="404664"/>
            <a:ext cx="4320480" cy="144016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Вот бюджет района на 2022-2024 годы, </a:t>
            </a:r>
          </a:p>
          <a:p>
            <a:r>
              <a:rPr lang="ru-RU" sz="1200" dirty="0" smtClean="0">
                <a:latin typeface="Arial Black" pitchFamily="34" charset="0"/>
              </a:rPr>
              <a:t>Который принят Советом депутатов муниципального образования Переволоцкий район Оренбургской области.</a:t>
            </a:r>
          </a:p>
          <a:p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73" y="1556792"/>
            <a:ext cx="5345623" cy="435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11521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736304" cy="19773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6" y="4869002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142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БЮДЖЕТ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6192688" cy="144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99592" y="404664"/>
            <a:ext cx="5291622" cy="11521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Black" pitchFamily="34" charset="0"/>
                <a:ea typeface="Calibri"/>
                <a:cs typeface="Times New Roman"/>
              </a:rPr>
              <a:t>А это доходы,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Black" pitchFamily="34" charset="0"/>
                <a:ea typeface="Calibri"/>
                <a:cs typeface="Times New Roman"/>
              </a:rPr>
              <a:t>Которые запланированы в бюджете района </a:t>
            </a:r>
            <a:r>
              <a:rPr lang="ru-RU" sz="1400" dirty="0" smtClean="0">
                <a:latin typeface="Arial Black" pitchFamily="34" charset="0"/>
                <a:ea typeface="Calibri"/>
                <a:cs typeface="Times New Roman"/>
              </a:rPr>
              <a:t>на </a:t>
            </a:r>
            <a:r>
              <a:rPr lang="ru-RU" sz="1400" dirty="0">
                <a:latin typeface="Arial Black" pitchFamily="34" charset="0"/>
                <a:ea typeface="Calibri"/>
                <a:cs typeface="Times New Roman"/>
              </a:rPr>
              <a:t>2022-2024 годы,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 Black" pitchFamily="34" charset="0"/>
                <a:ea typeface="Calibri"/>
                <a:cs typeface="Times New Roman"/>
              </a:rPr>
              <a:t>Который принят Советом депутатов муниципального образования Переволоцкий район Оренбургской области.</a:t>
            </a:r>
          </a:p>
          <a:p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664518150"/>
              </p:ext>
            </p:extLst>
          </p:nvPr>
        </p:nvGraphicFramePr>
        <p:xfrm>
          <a:off x="395538" y="1628799"/>
          <a:ext cx="5760639" cy="5040560"/>
        </p:xfrm>
        <a:graphic>
          <a:graphicData uri="http://schemas.openxmlformats.org/drawingml/2006/table">
            <a:tbl>
              <a:tblPr/>
              <a:tblGrid>
                <a:gridCol w="3240360"/>
                <a:gridCol w="900100"/>
                <a:gridCol w="900100"/>
                <a:gridCol w="720079"/>
              </a:tblGrid>
              <a:tr h="54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дохода бюджета</a:t>
                      </a:r>
                    </a:p>
                  </a:txBody>
                  <a:tcPr marL="57752" marR="577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53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265 361,0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232 819,0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257 910,0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1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146 671,0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152 590,0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170 514,0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7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32 506,0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37 045,0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44 212,0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2 928,0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2 928,0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2 928,0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6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9 969,0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27 871,0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27 871,0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27 871,0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0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45 050,0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2 050,0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600 370,8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485 605,4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481 301,3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21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752" marR="577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865 731,8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718 424,4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739 211,3</a:t>
                      </a:r>
                    </a:p>
                  </a:txBody>
                  <a:tcPr marL="57752" marR="577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944216" cy="20882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63" y="332656"/>
            <a:ext cx="188436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7155514" y="2795780"/>
            <a:ext cx="368814" cy="1209284"/>
          </a:xfrm>
          <a:prstGeom prst="upArrow">
            <a:avLst/>
          </a:prstGeom>
          <a:scene3d>
            <a:camera prst="orthographicFront">
              <a:rot lat="600000" lon="10800000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4208" y="3068960"/>
            <a:ext cx="1370578" cy="307777"/>
          </a:xfrm>
          <a:prstGeom prst="rect">
            <a:avLst/>
          </a:prstGeom>
          <a:noFill/>
          <a:scene3d>
            <a:camera prst="orthographicFront">
              <a:rot lat="0" lon="0" rev="4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ДОХОДЫ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3222848"/>
            <a:ext cx="1224136" cy="83099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Деньги, которые поступают в бюджет</a:t>
            </a:r>
            <a:endParaRPr lang="ru-RU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6767513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88640"/>
            <a:ext cx="5040560" cy="15121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latin typeface="Arial Black" pitchFamily="34" charset="0"/>
                <a:ea typeface="Calibri"/>
                <a:cs typeface="Times New Roman"/>
              </a:rPr>
              <a:t>А это расходы,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latin typeface="Arial Black" pitchFamily="34" charset="0"/>
                <a:ea typeface="Calibri"/>
                <a:cs typeface="Times New Roman"/>
              </a:rPr>
              <a:t>Которые равны доходам,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latin typeface="Arial Black" pitchFamily="34" charset="0"/>
                <a:ea typeface="Calibri"/>
                <a:cs typeface="Times New Roman"/>
              </a:rPr>
              <a:t>Которые запланированы в бюджете района на 2022-2024 годы,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latin typeface="Arial Black" pitchFamily="34" charset="0"/>
                <a:ea typeface="Calibri"/>
                <a:cs typeface="Times New Roman"/>
              </a:rPr>
              <a:t>Который принят Советом депутатов муниципального образования Переволоцкий район Оренбургской области.</a:t>
            </a:r>
          </a:p>
          <a:p>
            <a:endParaRPr lang="ru-RU" i="1" dirty="0"/>
          </a:p>
        </p:txBody>
      </p:sp>
      <p:graphicFrame>
        <p:nvGraphicFramePr>
          <p:cNvPr id="3" name="Рисунок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488057922"/>
              </p:ext>
            </p:extLst>
          </p:nvPr>
        </p:nvGraphicFramePr>
        <p:xfrm>
          <a:off x="179513" y="1753135"/>
          <a:ext cx="6130922" cy="460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7"/>
                <a:gridCol w="1035459"/>
                <a:gridCol w="1109420"/>
                <a:gridCol w="1141876"/>
              </a:tblGrid>
              <a:tr h="4028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5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51 614,2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43 965,1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44 924,9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13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97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5 460,4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4 960,4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4 960,4</a:t>
                      </a:r>
                    </a:p>
                  </a:txBody>
                  <a:tcPr/>
                </a:tc>
              </a:tr>
              <a:tr h="2313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14 485,4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10 178,2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11 270,5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5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1 430,6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5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538 264,0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442 373,3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455 901,7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5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106 338,1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81 639,3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81 639,3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13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50 384,8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52 120,9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52 126,3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13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10 032,2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7 905,6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7 905,6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13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87 722,1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66 489,0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63 152,0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5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7 392,0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15 930,0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51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865 731,8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718 424,4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739 211,3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5085184"/>
            <a:ext cx="2048284" cy="17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74" y="1916832"/>
            <a:ext cx="1880357" cy="24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606580" y="1269268"/>
            <a:ext cx="936000" cy="288000"/>
          </a:xfrm>
          <a:prstGeom prst="rightArrow">
            <a:avLst/>
          </a:prstGeom>
          <a:scene3d>
            <a:camera prst="orthographicFront">
              <a:rot lat="300000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08304" y="1051793"/>
            <a:ext cx="10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800000" lon="0" rev="3600000"/>
              </a:camera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расходы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9416" y="308166"/>
            <a:ext cx="172819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Деньги, которые тратятся из бюджета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65728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1196752"/>
            <a:ext cx="6121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7"/>
            <a:ext cx="5976664" cy="1465039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dirty="0">
                <a:latin typeface="Arial Black" pitchFamily="34" charset="0"/>
              </a:rPr>
              <a:t>А это главные распорядители бюджетных средств (ГРБС),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Которые обеспечивают результативность и целевой характер расходов,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Которые равны доходам, 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Которые запланированы в бюджете района на 2022-2024 годы, 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Который принят Советом депутатов муниципального образования Переволоцкий район Оренбургской области.</a:t>
            </a:r>
            <a:br>
              <a:rPr lang="ru-RU" sz="1200" dirty="0">
                <a:latin typeface="Arial Black" pitchFamily="34" charset="0"/>
              </a:rPr>
            </a:br>
            <a:endParaRPr lang="ru-RU" sz="12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0889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99457"/>
            <a:ext cx="15065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54519"/>
            <a:ext cx="1371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390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08665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2" y="5157192"/>
            <a:ext cx="11525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371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5534000" cy="108012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Вот </a:t>
            </a:r>
            <a:r>
              <a:rPr lang="ru-RU" sz="1200" dirty="0">
                <a:latin typeface="Arial Black" pitchFamily="34" charset="0"/>
              </a:rPr>
              <a:t>муниципальные программы,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В рамках которых ГРБС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Осуществляют расходы,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Которые равны доходам, 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Которые запланированы в бюджете района на 2022-2024 годы, </a:t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Который принят Советом депутатов муниципального образования Переволоцкий район Оренбургской области.</a:t>
            </a:r>
            <a:br>
              <a:rPr lang="ru-RU" sz="1200" dirty="0">
                <a:latin typeface="Arial Black" pitchFamily="34" charset="0"/>
              </a:rPr>
            </a:b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809741"/>
              </p:ext>
            </p:extLst>
          </p:nvPr>
        </p:nvGraphicFramePr>
        <p:xfrm>
          <a:off x="467544" y="2060848"/>
          <a:ext cx="7848600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40050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СОЦИАЛЬНОЙ НАПРАВЛЕННОСТИ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1224137" cy="1080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8459"/>
            <a:ext cx="1368152" cy="1162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28285"/>
            <a:ext cx="1080120" cy="1204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74" y="4266674"/>
            <a:ext cx="1579158" cy="1538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81" y="2132856"/>
            <a:ext cx="1234587" cy="1152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346050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Arial Black" pitchFamily="34" charset="0"/>
              </a:rPr>
              <a:t/>
            </a:r>
            <a:br>
              <a:rPr lang="ru-RU" sz="1400" dirty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851302"/>
              </p:ext>
            </p:extLst>
          </p:nvPr>
        </p:nvGraphicFramePr>
        <p:xfrm>
          <a:off x="539552" y="692696"/>
          <a:ext cx="7776592" cy="564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306896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ПОДДЕРЖКА ОТРАСЛЕЙ ЭКОНОМИКИ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2" y="48691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35" y="1196752"/>
            <a:ext cx="100095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35" y="4636021"/>
            <a:ext cx="1090705" cy="115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10" y="1196752"/>
            <a:ext cx="936103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36020"/>
            <a:ext cx="1080120" cy="115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7809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33310255"/>
              </p:ext>
            </p:extLst>
          </p:nvPr>
        </p:nvGraphicFramePr>
        <p:xfrm>
          <a:off x="827584" y="980728"/>
          <a:ext cx="74168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08823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5"/>
            <a:ext cx="2232248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0932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ОБЕСПЕЧЕНИЕ БЕЗОПАСНЫХ УСЛОВИЙ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930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04420"/>
            <a:ext cx="1584176" cy="133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340768"/>
            <a:ext cx="1584176" cy="157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1584176" cy="153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1584176" cy="138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7809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44440917"/>
              </p:ext>
            </p:extLst>
          </p:nvPr>
        </p:nvGraphicFramePr>
        <p:xfrm>
          <a:off x="827584" y="980728"/>
          <a:ext cx="7200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965595"/>
            <a:ext cx="2088231" cy="6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581128"/>
            <a:ext cx="1717550" cy="22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ременный фотоальбом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664</Words>
  <Application>Microsoft Office PowerPoint</Application>
  <PresentationFormat>Экран (4:3)</PresentationFormat>
  <Paragraphs>194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Современный 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А это главные распорядители бюджетных средств (ГРБС), Которые обеспечивают результативность и целевой характер расходов, Которые равны доходам,  Которые запланированы в бюджете района на 2022-2024 годы,  Который принят Советом депутатов муниципального образования Переволоцкий район Оренбургской области. </vt:lpstr>
      <vt:lpstr> Вот муниципальные программы, В рамках которых ГРБС Осуществляют расходы, Которые равны доходам,  Которые запланированы в бюджете района на 2022-2024 годы,  Который принят Советом депутатов муниципального образования Переволоцкий район Оренбургской области.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А это мы с вами – налогоплательщики и потребители общественных благ. Улучшение качества нашей жизни - результат достижения Планируемых  целевых показателей муниципальных программ, В рамках которых ГРБС Осуществляют расходы, Которые равны доходам,  Которые запланированы в бюджете района на 2022-2024 годы,  Который принят Советом депутатов муниципального образования Переволоцкий район Оренбургской области. 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2022-06-21T13:21:48Z</dcterms:created>
  <dcterms:modified xsi:type="dcterms:W3CDTF">2022-07-01T04:56:30Z</dcterms:modified>
</cp:coreProperties>
</file>