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E2C12C-260A-43B5-8828-DBA68FDE7312}">
          <p14:sldIdLst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7"/>
          </p14:sldIdLst>
        </p14:section>
        <p14:section name="Раздел без заголовка" id="{5D18A769-D1F6-4EDF-B696-E2A2B8D14949}">
          <p14:sldIdLst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CCCC"/>
    <a:srgbClr val="BA6A3D"/>
    <a:srgbClr val="CFC2FE"/>
    <a:srgbClr val="969696"/>
    <a:srgbClr val="FF9F62"/>
    <a:srgbClr val="D1834F"/>
    <a:srgbClr val="FF6C11"/>
    <a:srgbClr val="F2C5A9"/>
    <a:srgbClr val="F7D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84" autoAdjust="0"/>
    <p:restoredTop sz="94660"/>
  </p:normalViewPr>
  <p:slideViewPr>
    <p:cSldViewPr snapToGrid="0">
      <p:cViewPr>
        <p:scale>
          <a:sx n="80" d="100"/>
          <a:sy n="80" d="100"/>
        </p:scale>
        <p:origin x="-494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5272C-0D82-4B53-AE65-521DE5E1A519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E123923-4302-4BA8-B08E-9642270E3D08}">
      <dgm:prSet phldrT="[Текст]"/>
      <dgm:spPr/>
      <dgm:t>
        <a:bodyPr/>
        <a:lstStyle/>
        <a:p>
          <a:r>
            <a:rPr lang="ru-RU" b="0" i="0" dirty="0" smtClean="0"/>
            <a:t>Капитальный ремонт и ремонт городских магистралей и улиц.</a:t>
          </a:r>
          <a:endParaRPr lang="ru-RU" dirty="0"/>
        </a:p>
      </dgm:t>
    </dgm:pt>
    <dgm:pt modelId="{F485D002-6349-47DA-B3CC-92E63031B6CF}" type="parTrans" cxnId="{0FA77D0E-96C5-4275-8F24-BA054A8FCA54}">
      <dgm:prSet/>
      <dgm:spPr/>
      <dgm:t>
        <a:bodyPr/>
        <a:lstStyle/>
        <a:p>
          <a:endParaRPr lang="ru-RU"/>
        </a:p>
      </dgm:t>
    </dgm:pt>
    <dgm:pt modelId="{88C48E2D-3E3C-4DE5-846A-185559511E8B}" type="sibTrans" cxnId="{0FA77D0E-96C5-4275-8F24-BA054A8FCA5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9F2DBF78-6789-4B36-BB05-1B73ABF6BD77}">
      <dgm:prSet phldrT="[Текст]"/>
      <dgm:spPr/>
      <dgm:t>
        <a:bodyPr/>
        <a:lstStyle/>
        <a:p>
          <a:r>
            <a:rPr lang="ru-RU" dirty="0" smtClean="0"/>
            <a:t>На 2022, 2023 и 2024 года предусмотрено 4 млрд. 80 млн руб. </a:t>
          </a:r>
          <a:endParaRPr lang="ru-RU" dirty="0"/>
        </a:p>
      </dgm:t>
    </dgm:pt>
    <dgm:pt modelId="{9A301BAC-2E1D-48DF-9068-6F6CBA25CA6A}" type="parTrans" cxnId="{851C6A9D-B12A-4970-A630-288F5694471C}">
      <dgm:prSet/>
      <dgm:spPr/>
      <dgm:t>
        <a:bodyPr/>
        <a:lstStyle/>
        <a:p>
          <a:endParaRPr lang="ru-RU"/>
        </a:p>
      </dgm:t>
    </dgm:pt>
    <dgm:pt modelId="{DAD9C616-59AA-4E3D-9C99-793C9E20FCEA}" type="sibTrans" cxnId="{851C6A9D-B12A-4970-A630-288F5694471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89E46593-ADD5-470C-8135-4739023EC29B}">
      <dgm:prSet phldrT="[Текст]"/>
      <dgm:spPr/>
      <dgm:t>
        <a:bodyPr/>
        <a:lstStyle/>
        <a:p>
          <a:r>
            <a:rPr lang="ru-RU" b="0" i="0" dirty="0" smtClean="0"/>
            <a:t>Проект «Региональная и местная дорожная сеть»</a:t>
          </a:r>
          <a:endParaRPr lang="ru-RU" dirty="0"/>
        </a:p>
      </dgm:t>
    </dgm:pt>
    <dgm:pt modelId="{44EC8440-9F31-4508-A2E9-0076C0C39B4B}" type="parTrans" cxnId="{F62DE9E5-A201-4ED4-810F-F9DCB18D8F04}">
      <dgm:prSet/>
      <dgm:spPr/>
      <dgm:t>
        <a:bodyPr/>
        <a:lstStyle/>
        <a:p>
          <a:endParaRPr lang="ru-RU"/>
        </a:p>
      </dgm:t>
    </dgm:pt>
    <dgm:pt modelId="{158AEC79-D36F-44F9-B50C-71C305D95D8C}" type="sibTrans" cxnId="{F62DE9E5-A201-4ED4-810F-F9DCB18D8F04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CFDA70E-2F58-4820-8F52-85891BF6635F}" type="pres">
      <dgm:prSet presAssocID="{5F25272C-0D82-4B53-AE65-521DE5E1A51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1A9A04C-C31E-45E3-A042-1C34351044D9}" type="pres">
      <dgm:prSet presAssocID="{0E123923-4302-4BA8-B08E-9642270E3D08}" presName="text1" presStyleCnt="0"/>
      <dgm:spPr/>
      <dgm:t>
        <a:bodyPr/>
        <a:lstStyle/>
        <a:p>
          <a:endParaRPr lang="ru-RU"/>
        </a:p>
      </dgm:t>
    </dgm:pt>
    <dgm:pt modelId="{4B1B1E4D-C2CD-45E9-9103-F9F055E855C7}" type="pres">
      <dgm:prSet presAssocID="{0E123923-4302-4BA8-B08E-9642270E3D0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D6734-9D7C-4C36-9C68-878315D952A9}" type="pres">
      <dgm:prSet presAssocID="{0E123923-4302-4BA8-B08E-9642270E3D08}" presName="textaccent1" presStyleCnt="0"/>
      <dgm:spPr/>
      <dgm:t>
        <a:bodyPr/>
        <a:lstStyle/>
        <a:p>
          <a:endParaRPr lang="ru-RU"/>
        </a:p>
      </dgm:t>
    </dgm:pt>
    <dgm:pt modelId="{76C31127-870A-4653-B1E6-93F7C42E115E}" type="pres">
      <dgm:prSet presAssocID="{0E123923-4302-4BA8-B08E-9642270E3D08}" presName="accentRepeatNode" presStyleLbl="solidAlignAcc1" presStyleIdx="0" presStyleCnt="6"/>
      <dgm:spPr/>
      <dgm:t>
        <a:bodyPr/>
        <a:lstStyle/>
        <a:p>
          <a:endParaRPr lang="ru-RU"/>
        </a:p>
      </dgm:t>
    </dgm:pt>
    <dgm:pt modelId="{ADB07ADE-6A2C-4AAA-B46A-5759AB7CCF6B}" type="pres">
      <dgm:prSet presAssocID="{88C48E2D-3E3C-4DE5-846A-185559511E8B}" presName="image1" presStyleCnt="0"/>
      <dgm:spPr/>
      <dgm:t>
        <a:bodyPr/>
        <a:lstStyle/>
        <a:p>
          <a:endParaRPr lang="ru-RU"/>
        </a:p>
      </dgm:t>
    </dgm:pt>
    <dgm:pt modelId="{BEED5BB6-29B1-428E-96ED-1219F5D28A64}" type="pres">
      <dgm:prSet presAssocID="{88C48E2D-3E3C-4DE5-846A-185559511E8B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368EF643-C922-4300-9D29-79EE07FBE094}" type="pres">
      <dgm:prSet presAssocID="{88C48E2D-3E3C-4DE5-846A-185559511E8B}" presName="imageaccent1" presStyleCnt="0"/>
      <dgm:spPr/>
      <dgm:t>
        <a:bodyPr/>
        <a:lstStyle/>
        <a:p>
          <a:endParaRPr lang="ru-RU"/>
        </a:p>
      </dgm:t>
    </dgm:pt>
    <dgm:pt modelId="{D0BC4716-84E2-49A5-B4FC-66B95904AAA7}" type="pres">
      <dgm:prSet presAssocID="{88C48E2D-3E3C-4DE5-846A-185559511E8B}" presName="accentRepeatNode" presStyleLbl="solidAlignAcc1" presStyleIdx="1" presStyleCnt="6"/>
      <dgm:spPr/>
      <dgm:t>
        <a:bodyPr/>
        <a:lstStyle/>
        <a:p>
          <a:endParaRPr lang="ru-RU"/>
        </a:p>
      </dgm:t>
    </dgm:pt>
    <dgm:pt modelId="{605C1516-5B01-40F8-A078-79FA9C75877E}" type="pres">
      <dgm:prSet presAssocID="{9F2DBF78-6789-4B36-BB05-1B73ABF6BD77}" presName="text2" presStyleCnt="0"/>
      <dgm:spPr/>
      <dgm:t>
        <a:bodyPr/>
        <a:lstStyle/>
        <a:p>
          <a:endParaRPr lang="ru-RU"/>
        </a:p>
      </dgm:t>
    </dgm:pt>
    <dgm:pt modelId="{26A3BDE7-C5B8-4440-A9F1-07333863764D}" type="pres">
      <dgm:prSet presAssocID="{9F2DBF78-6789-4B36-BB05-1B73ABF6BD7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49C89-DFAB-4086-BF39-58954E3301AF}" type="pres">
      <dgm:prSet presAssocID="{9F2DBF78-6789-4B36-BB05-1B73ABF6BD77}" presName="textaccent2" presStyleCnt="0"/>
      <dgm:spPr/>
      <dgm:t>
        <a:bodyPr/>
        <a:lstStyle/>
        <a:p>
          <a:endParaRPr lang="ru-RU"/>
        </a:p>
      </dgm:t>
    </dgm:pt>
    <dgm:pt modelId="{0186EC0E-5610-49C7-A6A3-CA120029DBD3}" type="pres">
      <dgm:prSet presAssocID="{9F2DBF78-6789-4B36-BB05-1B73ABF6BD77}" presName="accentRepeatNode" presStyleLbl="solidAlignAcc1" presStyleIdx="2" presStyleCnt="6"/>
      <dgm:spPr/>
      <dgm:t>
        <a:bodyPr/>
        <a:lstStyle/>
        <a:p>
          <a:endParaRPr lang="ru-RU"/>
        </a:p>
      </dgm:t>
    </dgm:pt>
    <dgm:pt modelId="{E838B79C-8194-4DD8-BF47-3FE6E8A5AE30}" type="pres">
      <dgm:prSet presAssocID="{DAD9C616-59AA-4E3D-9C99-793C9E20FCEA}" presName="image2" presStyleCnt="0"/>
      <dgm:spPr/>
      <dgm:t>
        <a:bodyPr/>
        <a:lstStyle/>
        <a:p>
          <a:endParaRPr lang="ru-RU"/>
        </a:p>
      </dgm:t>
    </dgm:pt>
    <dgm:pt modelId="{61BC3954-3CBB-4300-9DD7-06A1795B2105}" type="pres">
      <dgm:prSet presAssocID="{DAD9C616-59AA-4E3D-9C99-793C9E20FCEA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7412BDA8-02DF-47AD-BFA3-8AD606435344}" type="pres">
      <dgm:prSet presAssocID="{DAD9C616-59AA-4E3D-9C99-793C9E20FCEA}" presName="imageaccent2" presStyleCnt="0"/>
      <dgm:spPr/>
      <dgm:t>
        <a:bodyPr/>
        <a:lstStyle/>
        <a:p>
          <a:endParaRPr lang="ru-RU"/>
        </a:p>
      </dgm:t>
    </dgm:pt>
    <dgm:pt modelId="{38FBC205-03DE-4E38-BFCB-DD548D379E82}" type="pres">
      <dgm:prSet presAssocID="{DAD9C616-59AA-4E3D-9C99-793C9E20FCEA}" presName="accentRepeatNode" presStyleLbl="solidAlignAcc1" presStyleIdx="3" presStyleCnt="6"/>
      <dgm:spPr/>
      <dgm:t>
        <a:bodyPr/>
        <a:lstStyle/>
        <a:p>
          <a:endParaRPr lang="ru-RU"/>
        </a:p>
      </dgm:t>
    </dgm:pt>
    <dgm:pt modelId="{5112AD3A-1FBB-434B-BF65-58C386425993}" type="pres">
      <dgm:prSet presAssocID="{89E46593-ADD5-470C-8135-4739023EC29B}" presName="text3" presStyleCnt="0"/>
      <dgm:spPr/>
      <dgm:t>
        <a:bodyPr/>
        <a:lstStyle/>
        <a:p>
          <a:endParaRPr lang="ru-RU"/>
        </a:p>
      </dgm:t>
    </dgm:pt>
    <dgm:pt modelId="{FB546383-F353-4F57-A89A-B408C8F5DFFC}" type="pres">
      <dgm:prSet presAssocID="{89E46593-ADD5-470C-8135-4739023EC29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F34FE-3E91-4EE5-BF0B-D75919B556E7}" type="pres">
      <dgm:prSet presAssocID="{89E46593-ADD5-470C-8135-4739023EC29B}" presName="textaccent3" presStyleCnt="0"/>
      <dgm:spPr/>
      <dgm:t>
        <a:bodyPr/>
        <a:lstStyle/>
        <a:p>
          <a:endParaRPr lang="ru-RU"/>
        </a:p>
      </dgm:t>
    </dgm:pt>
    <dgm:pt modelId="{3EF9643D-2605-40AC-BD5A-D5BD924C7992}" type="pres">
      <dgm:prSet presAssocID="{89E46593-ADD5-470C-8135-4739023EC29B}" presName="accentRepeatNode" presStyleLbl="solidAlignAcc1" presStyleIdx="4" presStyleCnt="6"/>
      <dgm:spPr/>
      <dgm:t>
        <a:bodyPr/>
        <a:lstStyle/>
        <a:p>
          <a:endParaRPr lang="ru-RU"/>
        </a:p>
      </dgm:t>
    </dgm:pt>
    <dgm:pt modelId="{57899019-C8B0-4B6E-98D5-DCB5F59E47E2}" type="pres">
      <dgm:prSet presAssocID="{158AEC79-D36F-44F9-B50C-71C305D95D8C}" presName="image3" presStyleCnt="0"/>
      <dgm:spPr/>
      <dgm:t>
        <a:bodyPr/>
        <a:lstStyle/>
        <a:p>
          <a:endParaRPr lang="ru-RU"/>
        </a:p>
      </dgm:t>
    </dgm:pt>
    <dgm:pt modelId="{B2AD3217-EDAF-4415-AD68-B77C67792CBD}" type="pres">
      <dgm:prSet presAssocID="{158AEC79-D36F-44F9-B50C-71C305D95D8C}" presName="imageRepeatNode" presStyleLbl="alignAcc1" presStyleIdx="2" presStyleCnt="3" custLinFactNeighborX="742"/>
      <dgm:spPr/>
      <dgm:t>
        <a:bodyPr/>
        <a:lstStyle/>
        <a:p>
          <a:endParaRPr lang="ru-RU"/>
        </a:p>
      </dgm:t>
    </dgm:pt>
    <dgm:pt modelId="{126B931C-8325-4A0B-B17C-7F58C4A82CE3}" type="pres">
      <dgm:prSet presAssocID="{158AEC79-D36F-44F9-B50C-71C305D95D8C}" presName="imageaccent3" presStyleCnt="0"/>
      <dgm:spPr/>
      <dgm:t>
        <a:bodyPr/>
        <a:lstStyle/>
        <a:p>
          <a:endParaRPr lang="ru-RU"/>
        </a:p>
      </dgm:t>
    </dgm:pt>
    <dgm:pt modelId="{02E61F2C-3D6B-4B85-A25A-52BAF5DB54CD}" type="pres">
      <dgm:prSet presAssocID="{158AEC79-D36F-44F9-B50C-71C305D95D8C}" presName="accentRepeatNode" presStyleLbl="solidAlignAcc1" presStyleIdx="5" presStyleCnt="6"/>
      <dgm:spPr/>
      <dgm:t>
        <a:bodyPr/>
        <a:lstStyle/>
        <a:p>
          <a:endParaRPr lang="ru-RU"/>
        </a:p>
      </dgm:t>
    </dgm:pt>
  </dgm:ptLst>
  <dgm:cxnLst>
    <dgm:cxn modelId="{F99558C5-661B-4301-94B1-C8F4AACA03EA}" type="presOf" srcId="{89E46593-ADD5-470C-8135-4739023EC29B}" destId="{FB546383-F353-4F57-A89A-B408C8F5DFFC}" srcOrd="0" destOrd="0" presId="urn:microsoft.com/office/officeart/2008/layout/HexagonCluster"/>
    <dgm:cxn modelId="{0FA77D0E-96C5-4275-8F24-BA054A8FCA54}" srcId="{5F25272C-0D82-4B53-AE65-521DE5E1A519}" destId="{0E123923-4302-4BA8-B08E-9642270E3D08}" srcOrd="0" destOrd="0" parTransId="{F485D002-6349-47DA-B3CC-92E63031B6CF}" sibTransId="{88C48E2D-3E3C-4DE5-846A-185559511E8B}"/>
    <dgm:cxn modelId="{568AFADB-4595-430D-B9C5-9FF192687E12}" type="presOf" srcId="{88C48E2D-3E3C-4DE5-846A-185559511E8B}" destId="{BEED5BB6-29B1-428E-96ED-1219F5D28A64}" srcOrd="0" destOrd="0" presId="urn:microsoft.com/office/officeart/2008/layout/HexagonCluster"/>
    <dgm:cxn modelId="{BA075662-80BA-4477-8E3F-BFDEBA765E9B}" type="presOf" srcId="{9F2DBF78-6789-4B36-BB05-1B73ABF6BD77}" destId="{26A3BDE7-C5B8-4440-A9F1-07333863764D}" srcOrd="0" destOrd="0" presId="urn:microsoft.com/office/officeart/2008/layout/HexagonCluster"/>
    <dgm:cxn modelId="{F9ACAA47-4AF0-420B-8075-DD792302DFC7}" type="presOf" srcId="{5F25272C-0D82-4B53-AE65-521DE5E1A519}" destId="{6CFDA70E-2F58-4820-8F52-85891BF6635F}" srcOrd="0" destOrd="0" presId="urn:microsoft.com/office/officeart/2008/layout/HexagonCluster"/>
    <dgm:cxn modelId="{CFAE0280-7D6E-4984-9AED-EB8CEB855FAD}" type="presOf" srcId="{158AEC79-D36F-44F9-B50C-71C305D95D8C}" destId="{B2AD3217-EDAF-4415-AD68-B77C67792CBD}" srcOrd="0" destOrd="0" presId="urn:microsoft.com/office/officeart/2008/layout/HexagonCluster"/>
    <dgm:cxn modelId="{851C6A9D-B12A-4970-A630-288F5694471C}" srcId="{5F25272C-0D82-4B53-AE65-521DE5E1A519}" destId="{9F2DBF78-6789-4B36-BB05-1B73ABF6BD77}" srcOrd="1" destOrd="0" parTransId="{9A301BAC-2E1D-48DF-9068-6F6CBA25CA6A}" sibTransId="{DAD9C616-59AA-4E3D-9C99-793C9E20FCEA}"/>
    <dgm:cxn modelId="{BD093C78-3274-4E06-9283-FE3104D26C6A}" type="presOf" srcId="{0E123923-4302-4BA8-B08E-9642270E3D08}" destId="{4B1B1E4D-C2CD-45E9-9103-F9F055E855C7}" srcOrd="0" destOrd="0" presId="urn:microsoft.com/office/officeart/2008/layout/HexagonCluster"/>
    <dgm:cxn modelId="{EA713810-88BE-4191-BD86-17822D498118}" type="presOf" srcId="{DAD9C616-59AA-4E3D-9C99-793C9E20FCEA}" destId="{61BC3954-3CBB-4300-9DD7-06A1795B2105}" srcOrd="0" destOrd="0" presId="urn:microsoft.com/office/officeart/2008/layout/HexagonCluster"/>
    <dgm:cxn modelId="{F62DE9E5-A201-4ED4-810F-F9DCB18D8F04}" srcId="{5F25272C-0D82-4B53-AE65-521DE5E1A519}" destId="{89E46593-ADD5-470C-8135-4739023EC29B}" srcOrd="2" destOrd="0" parTransId="{44EC8440-9F31-4508-A2E9-0076C0C39B4B}" sibTransId="{158AEC79-D36F-44F9-B50C-71C305D95D8C}"/>
    <dgm:cxn modelId="{60090AB4-F272-48B1-A692-7AC4FABF0D20}" type="presParOf" srcId="{6CFDA70E-2F58-4820-8F52-85891BF6635F}" destId="{E1A9A04C-C31E-45E3-A042-1C34351044D9}" srcOrd="0" destOrd="0" presId="urn:microsoft.com/office/officeart/2008/layout/HexagonCluster"/>
    <dgm:cxn modelId="{74086736-9461-4906-A3A3-9156A12A4926}" type="presParOf" srcId="{E1A9A04C-C31E-45E3-A042-1C34351044D9}" destId="{4B1B1E4D-C2CD-45E9-9103-F9F055E855C7}" srcOrd="0" destOrd="0" presId="urn:microsoft.com/office/officeart/2008/layout/HexagonCluster"/>
    <dgm:cxn modelId="{693A6158-B6EA-4920-BFFC-0F49BC3CEAF9}" type="presParOf" srcId="{6CFDA70E-2F58-4820-8F52-85891BF6635F}" destId="{A17D6734-9D7C-4C36-9C68-878315D952A9}" srcOrd="1" destOrd="0" presId="urn:microsoft.com/office/officeart/2008/layout/HexagonCluster"/>
    <dgm:cxn modelId="{44AB2563-DAEF-4F05-8188-79DB1F502744}" type="presParOf" srcId="{A17D6734-9D7C-4C36-9C68-878315D952A9}" destId="{76C31127-870A-4653-B1E6-93F7C42E115E}" srcOrd="0" destOrd="0" presId="urn:microsoft.com/office/officeart/2008/layout/HexagonCluster"/>
    <dgm:cxn modelId="{2DA6120E-D89E-41E4-9251-D20363A4EAEB}" type="presParOf" srcId="{6CFDA70E-2F58-4820-8F52-85891BF6635F}" destId="{ADB07ADE-6A2C-4AAA-B46A-5759AB7CCF6B}" srcOrd="2" destOrd="0" presId="urn:microsoft.com/office/officeart/2008/layout/HexagonCluster"/>
    <dgm:cxn modelId="{15CDE755-4EFB-46F9-BD20-A1C424718D0F}" type="presParOf" srcId="{ADB07ADE-6A2C-4AAA-B46A-5759AB7CCF6B}" destId="{BEED5BB6-29B1-428E-96ED-1219F5D28A64}" srcOrd="0" destOrd="0" presId="urn:microsoft.com/office/officeart/2008/layout/HexagonCluster"/>
    <dgm:cxn modelId="{33364A6B-5453-4C72-BBE0-EEF7049E1E93}" type="presParOf" srcId="{6CFDA70E-2F58-4820-8F52-85891BF6635F}" destId="{368EF643-C922-4300-9D29-79EE07FBE094}" srcOrd="3" destOrd="0" presId="urn:microsoft.com/office/officeart/2008/layout/HexagonCluster"/>
    <dgm:cxn modelId="{5D30CCBB-D14E-4C7B-8E56-B90E28DB3054}" type="presParOf" srcId="{368EF643-C922-4300-9D29-79EE07FBE094}" destId="{D0BC4716-84E2-49A5-B4FC-66B95904AAA7}" srcOrd="0" destOrd="0" presId="urn:microsoft.com/office/officeart/2008/layout/HexagonCluster"/>
    <dgm:cxn modelId="{33A5C67C-C8B3-42B7-9F6A-72C9064A7505}" type="presParOf" srcId="{6CFDA70E-2F58-4820-8F52-85891BF6635F}" destId="{605C1516-5B01-40F8-A078-79FA9C75877E}" srcOrd="4" destOrd="0" presId="urn:microsoft.com/office/officeart/2008/layout/HexagonCluster"/>
    <dgm:cxn modelId="{EE1FE3C0-E4D8-49A6-AD6D-EDBA808019D9}" type="presParOf" srcId="{605C1516-5B01-40F8-A078-79FA9C75877E}" destId="{26A3BDE7-C5B8-4440-A9F1-07333863764D}" srcOrd="0" destOrd="0" presId="urn:microsoft.com/office/officeart/2008/layout/HexagonCluster"/>
    <dgm:cxn modelId="{A1806407-0AB4-4295-B24C-54381F3D730A}" type="presParOf" srcId="{6CFDA70E-2F58-4820-8F52-85891BF6635F}" destId="{40A49C89-DFAB-4086-BF39-58954E3301AF}" srcOrd="5" destOrd="0" presId="urn:microsoft.com/office/officeart/2008/layout/HexagonCluster"/>
    <dgm:cxn modelId="{6E67C8C7-48CF-4641-ADA0-CB81D47C68EF}" type="presParOf" srcId="{40A49C89-DFAB-4086-BF39-58954E3301AF}" destId="{0186EC0E-5610-49C7-A6A3-CA120029DBD3}" srcOrd="0" destOrd="0" presId="urn:microsoft.com/office/officeart/2008/layout/HexagonCluster"/>
    <dgm:cxn modelId="{C2024A77-1FE4-4228-B09F-221BF2ECE28E}" type="presParOf" srcId="{6CFDA70E-2F58-4820-8F52-85891BF6635F}" destId="{E838B79C-8194-4DD8-BF47-3FE6E8A5AE30}" srcOrd="6" destOrd="0" presId="urn:microsoft.com/office/officeart/2008/layout/HexagonCluster"/>
    <dgm:cxn modelId="{0E031FF5-5756-4B10-964E-67A9EF63BB30}" type="presParOf" srcId="{E838B79C-8194-4DD8-BF47-3FE6E8A5AE30}" destId="{61BC3954-3CBB-4300-9DD7-06A1795B2105}" srcOrd="0" destOrd="0" presId="urn:microsoft.com/office/officeart/2008/layout/HexagonCluster"/>
    <dgm:cxn modelId="{70972E49-33C5-480C-84FC-D2CBB7E77A74}" type="presParOf" srcId="{6CFDA70E-2F58-4820-8F52-85891BF6635F}" destId="{7412BDA8-02DF-47AD-BFA3-8AD606435344}" srcOrd="7" destOrd="0" presId="urn:microsoft.com/office/officeart/2008/layout/HexagonCluster"/>
    <dgm:cxn modelId="{112A309E-13BD-4F8C-A1AF-A37AB287B01C}" type="presParOf" srcId="{7412BDA8-02DF-47AD-BFA3-8AD606435344}" destId="{38FBC205-03DE-4E38-BFCB-DD548D379E82}" srcOrd="0" destOrd="0" presId="urn:microsoft.com/office/officeart/2008/layout/HexagonCluster"/>
    <dgm:cxn modelId="{3F2C046F-D8C4-43C1-A8DE-BDD2D0D4AE5D}" type="presParOf" srcId="{6CFDA70E-2F58-4820-8F52-85891BF6635F}" destId="{5112AD3A-1FBB-434B-BF65-58C386425993}" srcOrd="8" destOrd="0" presId="urn:microsoft.com/office/officeart/2008/layout/HexagonCluster"/>
    <dgm:cxn modelId="{D4253224-C698-418A-BF7E-422FECA91390}" type="presParOf" srcId="{5112AD3A-1FBB-434B-BF65-58C386425993}" destId="{FB546383-F353-4F57-A89A-B408C8F5DFFC}" srcOrd="0" destOrd="0" presId="urn:microsoft.com/office/officeart/2008/layout/HexagonCluster"/>
    <dgm:cxn modelId="{EC7F2291-611C-4AB8-BBB0-ADAA33C84768}" type="presParOf" srcId="{6CFDA70E-2F58-4820-8F52-85891BF6635F}" destId="{42BF34FE-3E91-4EE5-BF0B-D75919B556E7}" srcOrd="9" destOrd="0" presId="urn:microsoft.com/office/officeart/2008/layout/HexagonCluster"/>
    <dgm:cxn modelId="{68E96E52-4875-4612-87A4-4C4765CFE891}" type="presParOf" srcId="{42BF34FE-3E91-4EE5-BF0B-D75919B556E7}" destId="{3EF9643D-2605-40AC-BD5A-D5BD924C7992}" srcOrd="0" destOrd="0" presId="urn:microsoft.com/office/officeart/2008/layout/HexagonCluster"/>
    <dgm:cxn modelId="{1F64EFEE-E334-41BA-917D-D0AD151B81F5}" type="presParOf" srcId="{6CFDA70E-2F58-4820-8F52-85891BF6635F}" destId="{57899019-C8B0-4B6E-98D5-DCB5F59E47E2}" srcOrd="10" destOrd="0" presId="urn:microsoft.com/office/officeart/2008/layout/HexagonCluster"/>
    <dgm:cxn modelId="{47DB2AF2-2B15-42B4-96CE-8057C5664B93}" type="presParOf" srcId="{57899019-C8B0-4B6E-98D5-DCB5F59E47E2}" destId="{B2AD3217-EDAF-4415-AD68-B77C67792CBD}" srcOrd="0" destOrd="0" presId="urn:microsoft.com/office/officeart/2008/layout/HexagonCluster"/>
    <dgm:cxn modelId="{1BD62353-3A30-41AC-87CC-EA6717AA587D}" type="presParOf" srcId="{6CFDA70E-2F58-4820-8F52-85891BF6635F}" destId="{126B931C-8325-4A0B-B17C-7F58C4A82CE3}" srcOrd="11" destOrd="0" presId="urn:microsoft.com/office/officeart/2008/layout/HexagonCluster"/>
    <dgm:cxn modelId="{E06FB0D6-66BF-4B32-AD21-233913D60FE8}" type="presParOf" srcId="{126B931C-8325-4A0B-B17C-7F58C4A82CE3}" destId="{02E61F2C-3D6B-4B85-A25A-52BAF5DB54C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A8DFB4-4829-4F78-AECE-2E6772E6A0E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CEA7024-D5F7-4197-9953-91CEC5BE4880}">
      <dgm:prSet phldrT="[Текст]"/>
      <dgm:spPr/>
      <dgm:t>
        <a:bodyPr/>
        <a:lstStyle/>
        <a:p>
          <a:r>
            <a:rPr lang="ru-RU" b="0" i="0" dirty="0" smtClean="0"/>
            <a:t>Строительство и реконструкция дорог</a:t>
          </a:r>
          <a:endParaRPr lang="ru-RU" dirty="0"/>
        </a:p>
      </dgm:t>
    </dgm:pt>
    <dgm:pt modelId="{A9D85668-ED77-4459-A745-BC9DE28414A3}" type="parTrans" cxnId="{91C5FD3E-AEDA-48E6-9332-C74FD51671BA}">
      <dgm:prSet/>
      <dgm:spPr/>
      <dgm:t>
        <a:bodyPr/>
        <a:lstStyle/>
        <a:p>
          <a:endParaRPr lang="ru-RU"/>
        </a:p>
      </dgm:t>
    </dgm:pt>
    <dgm:pt modelId="{8EBC753B-446F-459F-AB73-C5985C162325}" type="sibTrans" cxnId="{91C5FD3E-AEDA-48E6-9332-C74FD51671B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D9229892-B73A-4321-9B1F-6E5E5BAFCAB8}">
      <dgm:prSet phldrT="[Текст]"/>
      <dgm:spPr/>
      <dgm:t>
        <a:bodyPr/>
        <a:lstStyle/>
        <a:p>
          <a:r>
            <a:rPr lang="ru-RU" dirty="0" smtClean="0"/>
            <a:t>На 2022, 2023 и 2024 года предусмотрено </a:t>
          </a:r>
          <a:r>
            <a:rPr lang="ru-RU" dirty="0" smtClean="0">
              <a:solidFill>
                <a:srgbClr val="002060"/>
              </a:solidFill>
            </a:rPr>
            <a:t>4 млрд. 316 млн руб. </a:t>
          </a:r>
          <a:endParaRPr lang="ru-RU" dirty="0">
            <a:solidFill>
              <a:srgbClr val="002060"/>
            </a:solidFill>
          </a:endParaRPr>
        </a:p>
      </dgm:t>
    </dgm:pt>
    <dgm:pt modelId="{A08B8645-C447-4DAF-B0BA-737D6E9F3948}" type="parTrans" cxnId="{41844436-F1C5-469E-952D-431DD569FE47}">
      <dgm:prSet/>
      <dgm:spPr/>
      <dgm:t>
        <a:bodyPr/>
        <a:lstStyle/>
        <a:p>
          <a:endParaRPr lang="ru-RU"/>
        </a:p>
      </dgm:t>
    </dgm:pt>
    <dgm:pt modelId="{35D9EB16-A726-4879-BF54-0FAAFAE9F83C}" type="sibTrans" cxnId="{41844436-F1C5-469E-952D-431DD569FE4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31783678-C517-43CF-A6FE-CD146CE062CC}">
      <dgm:prSet phldrT="[Текст]"/>
      <dgm:spPr/>
      <dgm:t>
        <a:bodyPr/>
        <a:lstStyle/>
        <a:p>
          <a:r>
            <a:rPr lang="ru-RU" b="0" i="0" dirty="0" smtClean="0"/>
            <a:t>Проект «Региональная и местная дорожная сеть»</a:t>
          </a:r>
          <a:endParaRPr lang="ru-RU" dirty="0"/>
        </a:p>
      </dgm:t>
    </dgm:pt>
    <dgm:pt modelId="{98BE4565-2BF0-4E2C-9128-FB5FE32F4558}" type="parTrans" cxnId="{A2046D1C-33A5-4678-B941-81A01DD06ED6}">
      <dgm:prSet/>
      <dgm:spPr/>
      <dgm:t>
        <a:bodyPr/>
        <a:lstStyle/>
        <a:p>
          <a:endParaRPr lang="ru-RU"/>
        </a:p>
      </dgm:t>
    </dgm:pt>
    <dgm:pt modelId="{4090152F-29FB-4CAD-8847-BD748F471C5A}" type="sibTrans" cxnId="{A2046D1C-33A5-4678-B941-81A01DD06ED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37DCE2C8-AD65-4DB5-9A9D-090EEAA3FCF0}" type="pres">
      <dgm:prSet presAssocID="{3DA8DFB4-4829-4F78-AECE-2E6772E6A0E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2DB797E3-2787-40C2-8CB0-96D04FDC562D}" type="pres">
      <dgm:prSet presAssocID="{3CEA7024-D5F7-4197-9953-91CEC5BE4880}" presName="text1" presStyleCnt="0"/>
      <dgm:spPr/>
    </dgm:pt>
    <dgm:pt modelId="{B7F3D00E-EA6E-4046-A3B3-4F6181BD2C82}" type="pres">
      <dgm:prSet presAssocID="{3CEA7024-D5F7-4197-9953-91CEC5BE4880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2F204-CCBB-4198-91F6-D60CAE897D3A}" type="pres">
      <dgm:prSet presAssocID="{3CEA7024-D5F7-4197-9953-91CEC5BE4880}" presName="textaccent1" presStyleCnt="0"/>
      <dgm:spPr/>
    </dgm:pt>
    <dgm:pt modelId="{BDE0E8C1-2F14-4D25-B55C-0BB29BA1F18D}" type="pres">
      <dgm:prSet presAssocID="{3CEA7024-D5F7-4197-9953-91CEC5BE4880}" presName="accentRepeatNode" presStyleLbl="solidAlignAcc1" presStyleIdx="0" presStyleCnt="6"/>
      <dgm:spPr/>
    </dgm:pt>
    <dgm:pt modelId="{68DBABD8-BC7D-4C7C-AA17-94066FBB5883}" type="pres">
      <dgm:prSet presAssocID="{8EBC753B-446F-459F-AB73-C5985C162325}" presName="image1" presStyleCnt="0"/>
      <dgm:spPr/>
    </dgm:pt>
    <dgm:pt modelId="{6EA03B2D-EA01-4BA1-89E0-7725E3A843D6}" type="pres">
      <dgm:prSet presAssocID="{8EBC753B-446F-459F-AB73-C5985C162325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7A25086D-8AEE-4CDD-B3B3-9B72B6D7CFA8}" type="pres">
      <dgm:prSet presAssocID="{8EBC753B-446F-459F-AB73-C5985C162325}" presName="imageaccent1" presStyleCnt="0"/>
      <dgm:spPr/>
    </dgm:pt>
    <dgm:pt modelId="{13BA7CAD-F06E-4FD3-82FC-CF404966D1FD}" type="pres">
      <dgm:prSet presAssocID="{8EBC753B-446F-459F-AB73-C5985C162325}" presName="accentRepeatNode" presStyleLbl="solidAlignAcc1" presStyleIdx="1" presStyleCnt="6"/>
      <dgm:spPr/>
    </dgm:pt>
    <dgm:pt modelId="{E746EB5E-C12B-4F9C-BD37-E32B0F43B951}" type="pres">
      <dgm:prSet presAssocID="{D9229892-B73A-4321-9B1F-6E5E5BAFCAB8}" presName="text2" presStyleCnt="0"/>
      <dgm:spPr/>
    </dgm:pt>
    <dgm:pt modelId="{B01EA2F5-D3F6-41A4-A53B-412FC49E4966}" type="pres">
      <dgm:prSet presAssocID="{D9229892-B73A-4321-9B1F-6E5E5BAFCAB8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CB631-DE42-42ED-ACBF-E0AC1ABEA553}" type="pres">
      <dgm:prSet presAssocID="{D9229892-B73A-4321-9B1F-6E5E5BAFCAB8}" presName="textaccent2" presStyleCnt="0"/>
      <dgm:spPr/>
    </dgm:pt>
    <dgm:pt modelId="{CDC25C75-A83F-449A-B831-E33D12A25F73}" type="pres">
      <dgm:prSet presAssocID="{D9229892-B73A-4321-9B1F-6E5E5BAFCAB8}" presName="accentRepeatNode" presStyleLbl="solidAlignAcc1" presStyleIdx="2" presStyleCnt="6"/>
      <dgm:spPr/>
    </dgm:pt>
    <dgm:pt modelId="{32D8580C-99D2-4D92-B97E-D04953D10FDC}" type="pres">
      <dgm:prSet presAssocID="{35D9EB16-A726-4879-BF54-0FAAFAE9F83C}" presName="image2" presStyleCnt="0"/>
      <dgm:spPr/>
    </dgm:pt>
    <dgm:pt modelId="{8620C7A7-9EB9-48FF-9BF1-8124C58DBC21}" type="pres">
      <dgm:prSet presAssocID="{35D9EB16-A726-4879-BF54-0FAAFAE9F83C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EF5C3980-3959-44AB-88B5-0378981F155A}" type="pres">
      <dgm:prSet presAssocID="{35D9EB16-A726-4879-BF54-0FAAFAE9F83C}" presName="imageaccent2" presStyleCnt="0"/>
      <dgm:spPr/>
    </dgm:pt>
    <dgm:pt modelId="{7E05C96E-A58F-480A-AAB3-47B74B66B661}" type="pres">
      <dgm:prSet presAssocID="{35D9EB16-A726-4879-BF54-0FAAFAE9F83C}" presName="accentRepeatNode" presStyleLbl="solidAlignAcc1" presStyleIdx="3" presStyleCnt="6"/>
      <dgm:spPr/>
    </dgm:pt>
    <dgm:pt modelId="{D8500F7B-F9D9-447F-914D-EEEC73612026}" type="pres">
      <dgm:prSet presAssocID="{31783678-C517-43CF-A6FE-CD146CE062CC}" presName="text3" presStyleCnt="0"/>
      <dgm:spPr/>
    </dgm:pt>
    <dgm:pt modelId="{63690DF1-A67F-47F8-A860-B0925EFF6B16}" type="pres">
      <dgm:prSet presAssocID="{31783678-C517-43CF-A6FE-CD146CE062C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6F3FA-711E-449A-B086-38386004C1C2}" type="pres">
      <dgm:prSet presAssocID="{31783678-C517-43CF-A6FE-CD146CE062CC}" presName="textaccent3" presStyleCnt="0"/>
      <dgm:spPr/>
    </dgm:pt>
    <dgm:pt modelId="{5A69E09E-0C51-44FC-A8E0-2DCDE1476B4F}" type="pres">
      <dgm:prSet presAssocID="{31783678-C517-43CF-A6FE-CD146CE062CC}" presName="accentRepeatNode" presStyleLbl="solidAlignAcc1" presStyleIdx="4" presStyleCnt="6"/>
      <dgm:spPr/>
    </dgm:pt>
    <dgm:pt modelId="{16B7211A-590E-435A-8E6D-1ECC43A5A002}" type="pres">
      <dgm:prSet presAssocID="{4090152F-29FB-4CAD-8847-BD748F471C5A}" presName="image3" presStyleCnt="0"/>
      <dgm:spPr/>
    </dgm:pt>
    <dgm:pt modelId="{443B1C42-F14D-49A8-AA35-5BD1C50C75CA}" type="pres">
      <dgm:prSet presAssocID="{4090152F-29FB-4CAD-8847-BD748F471C5A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FBF3073D-FD89-47F0-9B8F-9E2A6727B228}" type="pres">
      <dgm:prSet presAssocID="{4090152F-29FB-4CAD-8847-BD748F471C5A}" presName="imageaccent3" presStyleCnt="0"/>
      <dgm:spPr/>
    </dgm:pt>
    <dgm:pt modelId="{633E8F70-901E-4A59-8673-3E308FDB95DD}" type="pres">
      <dgm:prSet presAssocID="{4090152F-29FB-4CAD-8847-BD748F471C5A}" presName="accentRepeatNode" presStyleLbl="solidAlignAcc1" presStyleIdx="5" presStyleCnt="6"/>
      <dgm:spPr/>
    </dgm:pt>
  </dgm:ptLst>
  <dgm:cxnLst>
    <dgm:cxn modelId="{51DAA310-4206-499C-BDAE-15CFCE0031DB}" type="presOf" srcId="{4090152F-29FB-4CAD-8847-BD748F471C5A}" destId="{443B1C42-F14D-49A8-AA35-5BD1C50C75CA}" srcOrd="0" destOrd="0" presId="urn:microsoft.com/office/officeart/2008/layout/HexagonCluster"/>
    <dgm:cxn modelId="{91C5FD3E-AEDA-48E6-9332-C74FD51671BA}" srcId="{3DA8DFB4-4829-4F78-AECE-2E6772E6A0E5}" destId="{3CEA7024-D5F7-4197-9953-91CEC5BE4880}" srcOrd="0" destOrd="0" parTransId="{A9D85668-ED77-4459-A745-BC9DE28414A3}" sibTransId="{8EBC753B-446F-459F-AB73-C5985C162325}"/>
    <dgm:cxn modelId="{D12AB13D-A9CA-46DE-AE65-C451137590B2}" type="presOf" srcId="{D9229892-B73A-4321-9B1F-6E5E5BAFCAB8}" destId="{B01EA2F5-D3F6-41A4-A53B-412FC49E4966}" srcOrd="0" destOrd="0" presId="urn:microsoft.com/office/officeart/2008/layout/HexagonCluster"/>
    <dgm:cxn modelId="{41844436-F1C5-469E-952D-431DD569FE47}" srcId="{3DA8DFB4-4829-4F78-AECE-2E6772E6A0E5}" destId="{D9229892-B73A-4321-9B1F-6E5E5BAFCAB8}" srcOrd="1" destOrd="0" parTransId="{A08B8645-C447-4DAF-B0BA-737D6E9F3948}" sibTransId="{35D9EB16-A726-4879-BF54-0FAAFAE9F83C}"/>
    <dgm:cxn modelId="{C9ECFEA1-80C5-4128-9496-5EC4C01DCC21}" type="presOf" srcId="{3CEA7024-D5F7-4197-9953-91CEC5BE4880}" destId="{B7F3D00E-EA6E-4046-A3B3-4F6181BD2C82}" srcOrd="0" destOrd="0" presId="urn:microsoft.com/office/officeart/2008/layout/HexagonCluster"/>
    <dgm:cxn modelId="{726FD7EA-CE4F-40F7-8A4F-E65B8D2422D4}" type="presOf" srcId="{35D9EB16-A726-4879-BF54-0FAAFAE9F83C}" destId="{8620C7A7-9EB9-48FF-9BF1-8124C58DBC21}" srcOrd="0" destOrd="0" presId="urn:microsoft.com/office/officeart/2008/layout/HexagonCluster"/>
    <dgm:cxn modelId="{A2046D1C-33A5-4678-B941-81A01DD06ED6}" srcId="{3DA8DFB4-4829-4F78-AECE-2E6772E6A0E5}" destId="{31783678-C517-43CF-A6FE-CD146CE062CC}" srcOrd="2" destOrd="0" parTransId="{98BE4565-2BF0-4E2C-9128-FB5FE32F4558}" sibTransId="{4090152F-29FB-4CAD-8847-BD748F471C5A}"/>
    <dgm:cxn modelId="{F14F298B-204B-4BD9-984E-37EDBB9E159C}" type="presOf" srcId="{31783678-C517-43CF-A6FE-CD146CE062CC}" destId="{63690DF1-A67F-47F8-A860-B0925EFF6B16}" srcOrd="0" destOrd="0" presId="urn:microsoft.com/office/officeart/2008/layout/HexagonCluster"/>
    <dgm:cxn modelId="{B43E90BC-791F-42FC-9E84-4DE4C1579251}" type="presOf" srcId="{3DA8DFB4-4829-4F78-AECE-2E6772E6A0E5}" destId="{37DCE2C8-AD65-4DB5-9A9D-090EEAA3FCF0}" srcOrd="0" destOrd="0" presId="urn:microsoft.com/office/officeart/2008/layout/HexagonCluster"/>
    <dgm:cxn modelId="{71062964-DFA2-4939-9C4C-67D744FA4B9A}" type="presOf" srcId="{8EBC753B-446F-459F-AB73-C5985C162325}" destId="{6EA03B2D-EA01-4BA1-89E0-7725E3A843D6}" srcOrd="0" destOrd="0" presId="urn:microsoft.com/office/officeart/2008/layout/HexagonCluster"/>
    <dgm:cxn modelId="{DA2DBD82-CA20-4582-90E4-38D935C53855}" type="presParOf" srcId="{37DCE2C8-AD65-4DB5-9A9D-090EEAA3FCF0}" destId="{2DB797E3-2787-40C2-8CB0-96D04FDC562D}" srcOrd="0" destOrd="0" presId="urn:microsoft.com/office/officeart/2008/layout/HexagonCluster"/>
    <dgm:cxn modelId="{90580E3C-CE26-4066-AF2F-D827A125B105}" type="presParOf" srcId="{2DB797E3-2787-40C2-8CB0-96D04FDC562D}" destId="{B7F3D00E-EA6E-4046-A3B3-4F6181BD2C82}" srcOrd="0" destOrd="0" presId="urn:microsoft.com/office/officeart/2008/layout/HexagonCluster"/>
    <dgm:cxn modelId="{A13D73FF-DA27-400F-AEC4-A28120CF416B}" type="presParOf" srcId="{37DCE2C8-AD65-4DB5-9A9D-090EEAA3FCF0}" destId="{BA92F204-CCBB-4198-91F6-D60CAE897D3A}" srcOrd="1" destOrd="0" presId="urn:microsoft.com/office/officeart/2008/layout/HexagonCluster"/>
    <dgm:cxn modelId="{9A8B23C6-2AF9-4C78-8910-2F47F96A0FD7}" type="presParOf" srcId="{BA92F204-CCBB-4198-91F6-D60CAE897D3A}" destId="{BDE0E8C1-2F14-4D25-B55C-0BB29BA1F18D}" srcOrd="0" destOrd="0" presId="urn:microsoft.com/office/officeart/2008/layout/HexagonCluster"/>
    <dgm:cxn modelId="{8F2638CC-D07F-4F83-9D2E-AFC322A26056}" type="presParOf" srcId="{37DCE2C8-AD65-4DB5-9A9D-090EEAA3FCF0}" destId="{68DBABD8-BC7D-4C7C-AA17-94066FBB5883}" srcOrd="2" destOrd="0" presId="urn:microsoft.com/office/officeart/2008/layout/HexagonCluster"/>
    <dgm:cxn modelId="{54FEB864-85B6-48E4-80A3-8419356211E0}" type="presParOf" srcId="{68DBABD8-BC7D-4C7C-AA17-94066FBB5883}" destId="{6EA03B2D-EA01-4BA1-89E0-7725E3A843D6}" srcOrd="0" destOrd="0" presId="urn:microsoft.com/office/officeart/2008/layout/HexagonCluster"/>
    <dgm:cxn modelId="{3B27477C-04D4-45F0-93B5-A77A7DC86AEC}" type="presParOf" srcId="{37DCE2C8-AD65-4DB5-9A9D-090EEAA3FCF0}" destId="{7A25086D-8AEE-4CDD-B3B3-9B72B6D7CFA8}" srcOrd="3" destOrd="0" presId="urn:microsoft.com/office/officeart/2008/layout/HexagonCluster"/>
    <dgm:cxn modelId="{68B3A4D3-E3B4-4339-93C1-211751E9E8AA}" type="presParOf" srcId="{7A25086D-8AEE-4CDD-B3B3-9B72B6D7CFA8}" destId="{13BA7CAD-F06E-4FD3-82FC-CF404966D1FD}" srcOrd="0" destOrd="0" presId="urn:microsoft.com/office/officeart/2008/layout/HexagonCluster"/>
    <dgm:cxn modelId="{6772CF2E-6F92-4D3A-B589-7A54B736199B}" type="presParOf" srcId="{37DCE2C8-AD65-4DB5-9A9D-090EEAA3FCF0}" destId="{E746EB5E-C12B-4F9C-BD37-E32B0F43B951}" srcOrd="4" destOrd="0" presId="urn:microsoft.com/office/officeart/2008/layout/HexagonCluster"/>
    <dgm:cxn modelId="{4C3B4848-9BB5-47F5-828C-3D2A4ECA3209}" type="presParOf" srcId="{E746EB5E-C12B-4F9C-BD37-E32B0F43B951}" destId="{B01EA2F5-D3F6-41A4-A53B-412FC49E4966}" srcOrd="0" destOrd="0" presId="urn:microsoft.com/office/officeart/2008/layout/HexagonCluster"/>
    <dgm:cxn modelId="{95A55697-FE22-40E4-9C8A-DAE21D60A467}" type="presParOf" srcId="{37DCE2C8-AD65-4DB5-9A9D-090EEAA3FCF0}" destId="{04FCB631-DE42-42ED-ACBF-E0AC1ABEA553}" srcOrd="5" destOrd="0" presId="urn:microsoft.com/office/officeart/2008/layout/HexagonCluster"/>
    <dgm:cxn modelId="{4AA33F3D-0814-461D-AB27-2A7AD4AF7304}" type="presParOf" srcId="{04FCB631-DE42-42ED-ACBF-E0AC1ABEA553}" destId="{CDC25C75-A83F-449A-B831-E33D12A25F73}" srcOrd="0" destOrd="0" presId="urn:microsoft.com/office/officeart/2008/layout/HexagonCluster"/>
    <dgm:cxn modelId="{D8C0741E-6E81-4E22-8A5B-9695A1037170}" type="presParOf" srcId="{37DCE2C8-AD65-4DB5-9A9D-090EEAA3FCF0}" destId="{32D8580C-99D2-4D92-B97E-D04953D10FDC}" srcOrd="6" destOrd="0" presId="urn:microsoft.com/office/officeart/2008/layout/HexagonCluster"/>
    <dgm:cxn modelId="{2F2A8C3F-38DE-4950-8D56-80F88718D0FE}" type="presParOf" srcId="{32D8580C-99D2-4D92-B97E-D04953D10FDC}" destId="{8620C7A7-9EB9-48FF-9BF1-8124C58DBC21}" srcOrd="0" destOrd="0" presId="urn:microsoft.com/office/officeart/2008/layout/HexagonCluster"/>
    <dgm:cxn modelId="{7952FBB1-FFC1-4ADE-B83B-942539F77D29}" type="presParOf" srcId="{37DCE2C8-AD65-4DB5-9A9D-090EEAA3FCF0}" destId="{EF5C3980-3959-44AB-88B5-0378981F155A}" srcOrd="7" destOrd="0" presId="urn:microsoft.com/office/officeart/2008/layout/HexagonCluster"/>
    <dgm:cxn modelId="{406AE9DC-A72C-46D5-ACA8-85305E6C6571}" type="presParOf" srcId="{EF5C3980-3959-44AB-88B5-0378981F155A}" destId="{7E05C96E-A58F-480A-AAB3-47B74B66B661}" srcOrd="0" destOrd="0" presId="urn:microsoft.com/office/officeart/2008/layout/HexagonCluster"/>
    <dgm:cxn modelId="{5D584679-1D3A-4B51-9823-CCABBE546F87}" type="presParOf" srcId="{37DCE2C8-AD65-4DB5-9A9D-090EEAA3FCF0}" destId="{D8500F7B-F9D9-447F-914D-EEEC73612026}" srcOrd="8" destOrd="0" presId="urn:microsoft.com/office/officeart/2008/layout/HexagonCluster"/>
    <dgm:cxn modelId="{313443AA-331C-4EB1-9F93-9471C9501E7C}" type="presParOf" srcId="{D8500F7B-F9D9-447F-914D-EEEC73612026}" destId="{63690DF1-A67F-47F8-A860-B0925EFF6B16}" srcOrd="0" destOrd="0" presId="urn:microsoft.com/office/officeart/2008/layout/HexagonCluster"/>
    <dgm:cxn modelId="{69189793-2712-43D9-9E1F-61C70CC0E605}" type="presParOf" srcId="{37DCE2C8-AD65-4DB5-9A9D-090EEAA3FCF0}" destId="{9906F3FA-711E-449A-B086-38386004C1C2}" srcOrd="9" destOrd="0" presId="urn:microsoft.com/office/officeart/2008/layout/HexagonCluster"/>
    <dgm:cxn modelId="{A9694DA5-A494-4F03-B1A5-209F7B0EDF8E}" type="presParOf" srcId="{9906F3FA-711E-449A-B086-38386004C1C2}" destId="{5A69E09E-0C51-44FC-A8E0-2DCDE1476B4F}" srcOrd="0" destOrd="0" presId="urn:microsoft.com/office/officeart/2008/layout/HexagonCluster"/>
    <dgm:cxn modelId="{A2E70CED-EED8-4AA3-9203-3E7A75EB2904}" type="presParOf" srcId="{37DCE2C8-AD65-4DB5-9A9D-090EEAA3FCF0}" destId="{16B7211A-590E-435A-8E6D-1ECC43A5A002}" srcOrd="10" destOrd="0" presId="urn:microsoft.com/office/officeart/2008/layout/HexagonCluster"/>
    <dgm:cxn modelId="{53120CAE-35A3-42DD-99EB-1FCC1FAD8F03}" type="presParOf" srcId="{16B7211A-590E-435A-8E6D-1ECC43A5A002}" destId="{443B1C42-F14D-49A8-AA35-5BD1C50C75CA}" srcOrd="0" destOrd="0" presId="urn:microsoft.com/office/officeart/2008/layout/HexagonCluster"/>
    <dgm:cxn modelId="{08A9471E-5455-4B12-B865-36C64A20FEC9}" type="presParOf" srcId="{37DCE2C8-AD65-4DB5-9A9D-090EEAA3FCF0}" destId="{FBF3073D-FD89-47F0-9B8F-9E2A6727B228}" srcOrd="11" destOrd="0" presId="urn:microsoft.com/office/officeart/2008/layout/HexagonCluster"/>
    <dgm:cxn modelId="{D1282E49-7EA9-4291-AB98-8F2728A1EC9D}" type="presParOf" srcId="{FBF3073D-FD89-47F0-9B8F-9E2A6727B228}" destId="{633E8F70-901E-4A59-8673-3E308FDB95D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29BCB0-F448-4C49-8869-58C552615A9B}" type="doc">
      <dgm:prSet loTypeId="urn:microsoft.com/office/officeart/2008/layout/HexagonCluster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FB6A900-9564-4F6F-9A4C-6E1485F914FB}">
      <dgm:prSet phldrT="[Текст]"/>
      <dgm:spPr/>
      <dgm:t>
        <a:bodyPr/>
        <a:lstStyle/>
        <a:p>
          <a:r>
            <a:rPr lang="ru-RU" b="0" i="0" dirty="0" smtClean="0"/>
            <a:t>В 2022 году запланировано выделение </a:t>
          </a:r>
          <a:r>
            <a:rPr lang="ru-RU" b="0" i="0" dirty="0" smtClean="0">
              <a:solidFill>
                <a:srgbClr val="002060"/>
              </a:solidFill>
            </a:rPr>
            <a:t>401 млн. рублей</a:t>
          </a:r>
          <a:endParaRPr lang="ru-RU" dirty="0">
            <a:solidFill>
              <a:srgbClr val="002060"/>
            </a:solidFill>
          </a:endParaRPr>
        </a:p>
      </dgm:t>
    </dgm:pt>
    <dgm:pt modelId="{2C1E58FE-B52E-45F3-A02D-67AD331E2275}" type="parTrans" cxnId="{BAB7D8E7-9E64-416E-9486-3464431571B0}">
      <dgm:prSet/>
      <dgm:spPr/>
      <dgm:t>
        <a:bodyPr/>
        <a:lstStyle/>
        <a:p>
          <a:endParaRPr lang="ru-RU"/>
        </a:p>
      </dgm:t>
    </dgm:pt>
    <dgm:pt modelId="{C0D52996-EBBA-4422-9104-8B70F9401765}" type="sibTrans" cxnId="{BAB7D8E7-9E64-416E-9486-3464431571B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11877AA6-4200-4954-8445-17283945B49E}">
      <dgm:prSet phldrT="[Текст]"/>
      <dgm:spPr/>
      <dgm:t>
        <a:bodyPr/>
        <a:lstStyle/>
        <a:p>
          <a:r>
            <a:rPr lang="ru-RU" b="0" i="0" dirty="0" smtClean="0"/>
            <a:t>- сквер у Центра детского творчества Промышленного района (ДК «ТРЗ»)</a:t>
          </a:r>
        </a:p>
        <a:p>
          <a:endParaRPr lang="ru-RU" dirty="0"/>
        </a:p>
      </dgm:t>
    </dgm:pt>
    <dgm:pt modelId="{090C4062-2AD0-4CAE-86CA-9096E115CA9D}" type="parTrans" cxnId="{B3163A01-1AF1-437C-94FC-BE129FB8FBD1}">
      <dgm:prSet/>
      <dgm:spPr/>
      <dgm:t>
        <a:bodyPr/>
        <a:lstStyle/>
        <a:p>
          <a:endParaRPr lang="ru-RU"/>
        </a:p>
      </dgm:t>
    </dgm:pt>
    <dgm:pt modelId="{7276ECF5-A42D-4E77-9598-7B74BB335664}" type="sibTrans" cxnId="{B3163A01-1AF1-437C-94FC-BE129FB8FBD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ADBAAA31-AC0A-412B-99E7-548E74346D4A}">
      <dgm:prSet phldrT="[Текст]"/>
      <dgm:spPr/>
      <dgm:t>
        <a:bodyPr/>
        <a:lstStyle/>
        <a:p>
          <a:r>
            <a:rPr lang="ru-RU" b="0" i="0" dirty="0" smtClean="0"/>
            <a:t>Благоустройство общественных территорий</a:t>
          </a:r>
        </a:p>
      </dgm:t>
    </dgm:pt>
    <dgm:pt modelId="{AD275BA6-0C2E-4BFC-9E45-D273D92646CB}" type="sibTrans" cxnId="{5980A78D-448E-417D-BEF8-4F2D1BB25E7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15255599-1E69-42CF-9277-34F0B092B29D}" type="parTrans" cxnId="{5980A78D-448E-417D-BEF8-4F2D1BB25E75}">
      <dgm:prSet/>
      <dgm:spPr/>
      <dgm:t>
        <a:bodyPr/>
        <a:lstStyle/>
        <a:p>
          <a:endParaRPr lang="ru-RU"/>
        </a:p>
      </dgm:t>
    </dgm:pt>
    <dgm:pt modelId="{0E7B0E61-CC64-4B1B-8ED5-5D69ABB61F04}">
      <dgm:prSet phldrT="[Текст]"/>
      <dgm:spPr/>
      <dgm:t>
        <a:bodyPr/>
        <a:lstStyle/>
        <a:p>
          <a:r>
            <a:rPr lang="ru-RU" b="0" i="0" dirty="0" smtClean="0"/>
            <a:t>Региональный проект «Формирование комфортной городской среды»</a:t>
          </a:r>
          <a:endParaRPr lang="ru-RU" dirty="0"/>
        </a:p>
      </dgm:t>
    </dgm:pt>
    <dgm:pt modelId="{DFBB7315-6040-4847-AAF0-71D4BD9BE001}" type="parTrans" cxnId="{37CF5319-7389-475A-B884-CB8F28D3A512}">
      <dgm:prSet/>
      <dgm:spPr/>
      <dgm:t>
        <a:bodyPr/>
        <a:lstStyle/>
        <a:p>
          <a:endParaRPr lang="ru-RU"/>
        </a:p>
      </dgm:t>
    </dgm:pt>
    <dgm:pt modelId="{35E076BE-2C32-4891-9C65-6A3384612F1C}" type="sibTrans" cxnId="{37CF5319-7389-475A-B884-CB8F28D3A512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ru-RU"/>
        </a:p>
      </dgm:t>
    </dgm:pt>
    <dgm:pt modelId="{7F8C84B3-546D-449F-B6E2-42AE7A3AC0B1}">
      <dgm:prSet/>
      <dgm:spPr/>
      <dgm:t>
        <a:bodyPr/>
        <a:lstStyle/>
        <a:p>
          <a:r>
            <a:rPr lang="ru-RU" b="0" i="0" dirty="0" smtClean="0"/>
            <a:t>- восточная часть набережной реки Урал (от пешеходного моста до улицы Красной площади) - II этап</a:t>
          </a:r>
          <a:endParaRPr lang="ru-RU" dirty="0"/>
        </a:p>
      </dgm:t>
    </dgm:pt>
    <dgm:pt modelId="{538CDB47-5B2D-4F77-9DAE-E55F36DD153A}" type="parTrans" cxnId="{B9E5F0B5-7833-4A37-B31E-60CC4B020B87}">
      <dgm:prSet/>
      <dgm:spPr/>
      <dgm:t>
        <a:bodyPr/>
        <a:lstStyle/>
        <a:p>
          <a:endParaRPr lang="ru-RU"/>
        </a:p>
      </dgm:t>
    </dgm:pt>
    <dgm:pt modelId="{ACADA4F4-3178-46BC-996F-2CE1B85199F7}" type="sibTrans" cxnId="{B9E5F0B5-7833-4A37-B31E-60CC4B020B87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79A8E1E2-7F4D-47C2-8712-EC3CA5C57CBA}">
      <dgm:prSet/>
      <dgm:spPr/>
      <dgm:t>
        <a:bodyPr/>
        <a:lstStyle/>
        <a:p>
          <a:r>
            <a:rPr lang="ru-RU" b="0" i="0" dirty="0" smtClean="0"/>
            <a:t>- завершение 2 этапа благоустройства территории по ул. Березка</a:t>
          </a:r>
          <a:endParaRPr lang="ru-RU" dirty="0"/>
        </a:p>
      </dgm:t>
    </dgm:pt>
    <dgm:pt modelId="{0CE3A856-109B-448D-BE62-30AA6412345E}" type="parTrans" cxnId="{AB3FE2E4-8B32-4DA1-B628-28538C123C40}">
      <dgm:prSet/>
      <dgm:spPr/>
      <dgm:t>
        <a:bodyPr/>
        <a:lstStyle/>
        <a:p>
          <a:endParaRPr lang="ru-RU"/>
        </a:p>
      </dgm:t>
    </dgm:pt>
    <dgm:pt modelId="{E410D33F-ECE7-4204-B733-04DCC4885823}" type="sibTrans" cxnId="{AB3FE2E4-8B32-4DA1-B628-28538C123C40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98D4B667-ACF3-4984-92BB-ED08B477D937}" type="pres">
      <dgm:prSet presAssocID="{0229BCB0-F448-4C49-8869-58C552615A9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80480BA5-9607-4B60-9665-A20C3AE95983}" type="pres">
      <dgm:prSet presAssocID="{ADBAAA31-AC0A-412B-99E7-548E74346D4A}" presName="text1" presStyleCnt="0"/>
      <dgm:spPr/>
    </dgm:pt>
    <dgm:pt modelId="{9465990D-CCBD-464E-8EEA-15FD66978971}" type="pres">
      <dgm:prSet presAssocID="{ADBAAA31-AC0A-412B-99E7-548E74346D4A}" presName="textRepeatNode" presStyleLbl="alignNode1" presStyleIdx="0" presStyleCnt="6" custScaleX="84700" custScaleY="95818" custLinFactNeighborX="20674" custLinFactNeighborY="-19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AF408-C700-40C7-8C59-E9F259AF1A27}" type="pres">
      <dgm:prSet presAssocID="{ADBAAA31-AC0A-412B-99E7-548E74346D4A}" presName="textaccent1" presStyleCnt="0"/>
      <dgm:spPr/>
    </dgm:pt>
    <dgm:pt modelId="{2D56274A-F0FA-4CAA-A537-64D95B7FC0B0}" type="pres">
      <dgm:prSet presAssocID="{ADBAAA31-AC0A-412B-99E7-548E74346D4A}" presName="accentRepeatNode" presStyleLbl="solidAlignAcc1" presStyleIdx="0" presStyleCnt="12" custLinFactY="-119303" custLinFactNeighborX="-82751" custLinFactNeighborY="-200000"/>
      <dgm:spPr/>
    </dgm:pt>
    <dgm:pt modelId="{D247C024-EFFD-428C-AFE7-F2B0FFC0155F}" type="pres">
      <dgm:prSet presAssocID="{AD275BA6-0C2E-4BFC-9E45-D273D92646CB}" presName="image1" presStyleCnt="0"/>
      <dgm:spPr/>
    </dgm:pt>
    <dgm:pt modelId="{69DD7891-F76E-46D6-8A53-440143399977}" type="pres">
      <dgm:prSet presAssocID="{AD275BA6-0C2E-4BFC-9E45-D273D92646CB}" presName="imageRepeatNode" presStyleLbl="alignAcc1" presStyleIdx="0" presStyleCnt="6" custScaleX="85434" custScaleY="83845" custLinFactNeighborX="32137" custLinFactNeighborY="84311"/>
      <dgm:spPr/>
      <dgm:t>
        <a:bodyPr/>
        <a:lstStyle/>
        <a:p>
          <a:endParaRPr lang="ru-RU"/>
        </a:p>
      </dgm:t>
    </dgm:pt>
    <dgm:pt modelId="{DFB36FD5-BAF6-4F7B-A10D-1B3EE5514CCC}" type="pres">
      <dgm:prSet presAssocID="{AD275BA6-0C2E-4BFC-9E45-D273D92646CB}" presName="imageaccent1" presStyleCnt="0"/>
      <dgm:spPr/>
    </dgm:pt>
    <dgm:pt modelId="{DEE5A7C0-2DF4-4002-857D-3A8EA3BD61C1}" type="pres">
      <dgm:prSet presAssocID="{AD275BA6-0C2E-4BFC-9E45-D273D92646CB}" presName="accentRepeatNode" presStyleLbl="solidAlignAcc1" presStyleIdx="1" presStyleCnt="12" custLinFactY="-296017" custLinFactNeighborX="-46827" custLinFactNeighborY="-300000"/>
      <dgm:spPr/>
    </dgm:pt>
    <dgm:pt modelId="{9EA8F5BA-A6C4-423C-BB56-35CBC26A7F29}" type="pres">
      <dgm:prSet presAssocID="{7FB6A900-9564-4F6F-9A4C-6E1485F914FB}" presName="text2" presStyleCnt="0"/>
      <dgm:spPr/>
    </dgm:pt>
    <dgm:pt modelId="{CD3FFE92-C57B-49AE-A5EF-7FE3E4A798EC}" type="pres">
      <dgm:prSet presAssocID="{7FB6A900-9564-4F6F-9A4C-6E1485F914FB}" presName="textRepeatNode" presStyleLbl="alignNode1" presStyleIdx="1" presStyleCnt="6" custScaleX="83381" custScaleY="86638" custLinFactNeighborX="4436" custLinFactNeighborY="-16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D9ECC-B548-492E-9458-13A7C4738BC3}" type="pres">
      <dgm:prSet presAssocID="{7FB6A900-9564-4F6F-9A4C-6E1485F914FB}" presName="textaccent2" presStyleCnt="0"/>
      <dgm:spPr/>
    </dgm:pt>
    <dgm:pt modelId="{AA154EB0-240E-44C1-83DB-00C26A199380}" type="pres">
      <dgm:prSet presAssocID="{7FB6A900-9564-4F6F-9A4C-6E1485F914FB}" presName="accentRepeatNode" presStyleLbl="solidAlignAcc1" presStyleIdx="2" presStyleCnt="12" custLinFactX="-300000" custLinFactY="-200000" custLinFactNeighborX="-316221" custLinFactNeighborY="-206766"/>
      <dgm:spPr/>
    </dgm:pt>
    <dgm:pt modelId="{F5894F09-77EF-4F91-9290-3057138D97C5}" type="pres">
      <dgm:prSet presAssocID="{C0D52996-EBBA-4422-9104-8B70F9401765}" presName="image2" presStyleCnt="0"/>
      <dgm:spPr/>
    </dgm:pt>
    <dgm:pt modelId="{7B5712DE-10A2-431A-BE5D-1D608F3CB457}" type="pres">
      <dgm:prSet presAssocID="{C0D52996-EBBA-4422-9104-8B70F9401765}" presName="imageRepeatNode" presStyleLbl="alignAcc1" presStyleIdx="1" presStyleCnt="6" custScaleX="82403" custScaleY="85479" custLinFactNeighborX="60572" custLinFactNeighborY="-70078"/>
      <dgm:spPr/>
      <dgm:t>
        <a:bodyPr/>
        <a:lstStyle/>
        <a:p>
          <a:endParaRPr lang="ru-RU"/>
        </a:p>
      </dgm:t>
    </dgm:pt>
    <dgm:pt modelId="{D419C7A3-A5F9-4EFD-B3E8-C9371DFD4473}" type="pres">
      <dgm:prSet presAssocID="{C0D52996-EBBA-4422-9104-8B70F9401765}" presName="imageaccent2" presStyleCnt="0"/>
      <dgm:spPr/>
    </dgm:pt>
    <dgm:pt modelId="{881768FE-008F-49B5-B937-190D95FE9935}" type="pres">
      <dgm:prSet presAssocID="{C0D52996-EBBA-4422-9104-8B70F9401765}" presName="accentRepeatNode" presStyleLbl="solidAlignAcc1" presStyleIdx="3" presStyleCnt="12" custLinFactY="-500000" custLinFactNeighborX="-42583" custLinFactNeighborY="-517714"/>
      <dgm:spPr/>
    </dgm:pt>
    <dgm:pt modelId="{DACF3183-A82F-4CE4-8B73-921C3B08D80A}" type="pres">
      <dgm:prSet presAssocID="{11877AA6-4200-4954-8445-17283945B49E}" presName="text3" presStyleCnt="0"/>
      <dgm:spPr/>
    </dgm:pt>
    <dgm:pt modelId="{CC51F17E-470F-466D-B936-84AC13F3E76D}" type="pres">
      <dgm:prSet presAssocID="{11877AA6-4200-4954-8445-17283945B49E}" presName="textRepeatNode" presStyleLbl="alignNode1" presStyleIdx="2" presStyleCnt="6" custScaleX="81575" custScaleY="85023" custLinFactNeighborX="19527" custLinFactNeighborY="-10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2AC80-5373-4EF9-BF04-25B10A28CEDD}" type="pres">
      <dgm:prSet presAssocID="{11877AA6-4200-4954-8445-17283945B49E}" presName="textaccent3" presStyleCnt="0"/>
      <dgm:spPr/>
    </dgm:pt>
    <dgm:pt modelId="{6F9834FC-F923-4778-8CA1-F2D73F8718CE}" type="pres">
      <dgm:prSet presAssocID="{11877AA6-4200-4954-8445-17283945B49E}" presName="accentRepeatNode" presStyleLbl="solidAlignAcc1" presStyleIdx="4" presStyleCnt="12" custLinFactX="400000" custLinFactY="300000" custLinFactNeighborX="452538" custLinFactNeighborY="373858"/>
      <dgm:spPr/>
    </dgm:pt>
    <dgm:pt modelId="{FC899BE9-BBA0-4421-82C0-824074B64759}" type="pres">
      <dgm:prSet presAssocID="{7276ECF5-A42D-4E77-9598-7B74BB335664}" presName="image3" presStyleCnt="0"/>
      <dgm:spPr/>
    </dgm:pt>
    <dgm:pt modelId="{2F232A37-5391-4121-8106-3F629B4D4DA2}" type="pres">
      <dgm:prSet presAssocID="{7276ECF5-A42D-4E77-9598-7B74BB335664}" presName="imageRepeatNode" presStyleLbl="alignAcc1" presStyleIdx="2" presStyleCnt="6" custScaleX="84971" custScaleY="89269" custLinFactX="-39741" custLinFactNeighborX="-100000" custLinFactNeighborY="96183"/>
      <dgm:spPr/>
      <dgm:t>
        <a:bodyPr/>
        <a:lstStyle/>
        <a:p>
          <a:endParaRPr lang="ru-RU"/>
        </a:p>
      </dgm:t>
    </dgm:pt>
    <dgm:pt modelId="{82682AC6-60E1-40DB-9E13-D032820A55E5}" type="pres">
      <dgm:prSet presAssocID="{7276ECF5-A42D-4E77-9598-7B74BB335664}" presName="imageaccent3" presStyleCnt="0"/>
      <dgm:spPr/>
    </dgm:pt>
    <dgm:pt modelId="{E970DA8D-1C3C-43E9-86F6-ECB576DF6397}" type="pres">
      <dgm:prSet presAssocID="{7276ECF5-A42D-4E77-9598-7B74BB335664}" presName="accentRepeatNode" presStyleLbl="solidAlignAcc1" presStyleIdx="5" presStyleCnt="12" custLinFactX="-200000" custLinFactY="176225" custLinFactNeighborX="-294916" custLinFactNeighborY="200000"/>
      <dgm:spPr/>
    </dgm:pt>
    <dgm:pt modelId="{42EAF077-F424-43E9-85A8-33D644CF7A95}" type="pres">
      <dgm:prSet presAssocID="{0E7B0E61-CC64-4B1B-8ED5-5D69ABB61F04}" presName="text4" presStyleCnt="0"/>
      <dgm:spPr/>
    </dgm:pt>
    <dgm:pt modelId="{72C57F64-E9D4-4F03-B434-D9191AD83122}" type="pres">
      <dgm:prSet presAssocID="{0E7B0E61-CC64-4B1B-8ED5-5D69ABB61F04}" presName="textRepeatNode" presStyleLbl="alignNode1" presStyleIdx="3" presStyleCnt="6" custScaleX="82149" custScaleY="83459" custLinFactNeighborX="-81214" custLinFactNeighborY="-544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594F9-6884-429C-A437-BAF9AD5F71F5}" type="pres">
      <dgm:prSet presAssocID="{0E7B0E61-CC64-4B1B-8ED5-5D69ABB61F04}" presName="textaccent4" presStyleCnt="0"/>
      <dgm:spPr/>
    </dgm:pt>
    <dgm:pt modelId="{6A7532ED-17BB-48E6-9CE8-662C831BE7D9}" type="pres">
      <dgm:prSet presAssocID="{0E7B0E61-CC64-4B1B-8ED5-5D69ABB61F04}" presName="accentRepeatNode" presStyleLbl="solidAlignAcc1" presStyleIdx="6" presStyleCnt="12" custLinFactX="-55318" custLinFactY="344491" custLinFactNeighborX="-100000" custLinFactNeighborY="400000"/>
      <dgm:spPr/>
    </dgm:pt>
    <dgm:pt modelId="{4A12499C-A27F-45CF-9337-C18CEA6EC195}" type="pres">
      <dgm:prSet presAssocID="{35E076BE-2C32-4891-9C65-6A3384612F1C}" presName="image4" presStyleCnt="0"/>
      <dgm:spPr/>
    </dgm:pt>
    <dgm:pt modelId="{B5518642-8F5C-4014-85C7-87DFCFC43A0A}" type="pres">
      <dgm:prSet presAssocID="{35E076BE-2C32-4891-9C65-6A3384612F1C}" presName="imageRepeatNode" presStyleLbl="alignAcc1" presStyleIdx="3" presStyleCnt="6" custScaleX="85798" custScaleY="88810" custLinFactY="-15124" custLinFactNeighborX="-27181" custLinFactNeighborY="-100000"/>
      <dgm:spPr/>
      <dgm:t>
        <a:bodyPr/>
        <a:lstStyle/>
        <a:p>
          <a:endParaRPr lang="ru-RU"/>
        </a:p>
      </dgm:t>
    </dgm:pt>
    <dgm:pt modelId="{C3330F27-AE31-4ED0-B232-F7D0930FF3D0}" type="pres">
      <dgm:prSet presAssocID="{35E076BE-2C32-4891-9C65-6A3384612F1C}" presName="imageaccent4" presStyleCnt="0"/>
      <dgm:spPr/>
    </dgm:pt>
    <dgm:pt modelId="{EC32E058-F86E-4A64-A9C8-FE49C2BDD8AD}" type="pres">
      <dgm:prSet presAssocID="{35E076BE-2C32-4891-9C65-6A3384612F1C}" presName="accentRepeatNode" presStyleLbl="solidAlignAcc1" presStyleIdx="7" presStyleCnt="12" custLinFactX="-683705" custLinFactY="-400000" custLinFactNeighborX="-700000" custLinFactNeighborY="-479651"/>
      <dgm:spPr/>
    </dgm:pt>
    <dgm:pt modelId="{097C4F15-95DA-43B4-BB45-D6425D682F6F}" type="pres">
      <dgm:prSet presAssocID="{7F8C84B3-546D-449F-B6E2-42AE7A3AC0B1}" presName="text5" presStyleCnt="0"/>
      <dgm:spPr/>
    </dgm:pt>
    <dgm:pt modelId="{CDB2F2F8-7DD7-40D2-A298-AFBA5CB0E9D0}" type="pres">
      <dgm:prSet presAssocID="{7F8C84B3-546D-449F-B6E2-42AE7A3AC0B1}" presName="textRepeatNode" presStyleLbl="alignNode1" presStyleIdx="4" presStyleCnt="6" custScaleX="84829" custScaleY="86865" custLinFactNeighborX="-97338" custLinFactNeighborY="468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55015-B1C5-4E75-BDE7-25A353C492E9}" type="pres">
      <dgm:prSet presAssocID="{7F8C84B3-546D-449F-B6E2-42AE7A3AC0B1}" presName="textaccent5" presStyleCnt="0"/>
      <dgm:spPr/>
    </dgm:pt>
    <dgm:pt modelId="{5E69A121-0C11-4FE2-B750-A5B7E1F9E55D}" type="pres">
      <dgm:prSet presAssocID="{7F8C84B3-546D-449F-B6E2-42AE7A3AC0B1}" presName="accentRepeatNode" presStyleLbl="solidAlignAcc1" presStyleIdx="8" presStyleCnt="12" custLinFactX="-500000" custLinFactY="434616" custLinFactNeighborX="-570346" custLinFactNeighborY="500000"/>
      <dgm:spPr/>
    </dgm:pt>
    <dgm:pt modelId="{F9DC439F-EB47-4275-B248-08A99B76FD11}" type="pres">
      <dgm:prSet presAssocID="{ACADA4F4-3178-46BC-996F-2CE1B85199F7}" presName="image5" presStyleCnt="0"/>
      <dgm:spPr/>
    </dgm:pt>
    <dgm:pt modelId="{0B56D0D4-851D-412D-BE67-9A976C1E4FDB}" type="pres">
      <dgm:prSet presAssocID="{ACADA4F4-3178-46BC-996F-2CE1B85199F7}" presName="imageRepeatNode" presStyleLbl="alignAcc1" presStyleIdx="4" presStyleCnt="6" custScaleX="88499" custScaleY="90016" custLinFactX="-13355" custLinFactY="42054" custLinFactNeighborX="-100000" custLinFactNeighborY="100000"/>
      <dgm:spPr/>
      <dgm:t>
        <a:bodyPr/>
        <a:lstStyle/>
        <a:p>
          <a:endParaRPr lang="ru-RU"/>
        </a:p>
      </dgm:t>
    </dgm:pt>
    <dgm:pt modelId="{A64544D8-E65C-4F5D-A54F-A8D7323D1E42}" type="pres">
      <dgm:prSet presAssocID="{ACADA4F4-3178-46BC-996F-2CE1B85199F7}" presName="imageaccent5" presStyleCnt="0"/>
      <dgm:spPr/>
    </dgm:pt>
    <dgm:pt modelId="{2300FA8B-68CF-402A-BC3B-78F45DEA3CA8}" type="pres">
      <dgm:prSet presAssocID="{ACADA4F4-3178-46BC-996F-2CE1B85199F7}" presName="accentRepeatNode" presStyleLbl="solidAlignAcc1" presStyleIdx="9" presStyleCnt="12" custLinFactX="-600000" custLinFactY="659315" custLinFactNeighborX="-639349" custLinFactNeighborY="700000"/>
      <dgm:spPr/>
    </dgm:pt>
    <dgm:pt modelId="{4BEDC8F4-FF6D-4D99-BFDA-383FD14F6F19}" type="pres">
      <dgm:prSet presAssocID="{79A8E1E2-7F4D-47C2-8712-EC3CA5C57CBA}" presName="text6" presStyleCnt="0"/>
      <dgm:spPr/>
    </dgm:pt>
    <dgm:pt modelId="{4C63C4CE-02EE-44C4-A7F6-01B279392671}" type="pres">
      <dgm:prSet presAssocID="{79A8E1E2-7F4D-47C2-8712-EC3CA5C57CBA}" presName="textRepeatNode" presStyleLbl="alignNode1" presStyleIdx="5" presStyleCnt="6" custScaleX="86036" custScaleY="90105" custLinFactX="-83586" custLinFactNeighborX="-100000" custLinFactNeighborY="-22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03460-4D9E-46EE-BD45-FB355D401050}" type="pres">
      <dgm:prSet presAssocID="{79A8E1E2-7F4D-47C2-8712-EC3CA5C57CBA}" presName="textaccent6" presStyleCnt="0"/>
      <dgm:spPr/>
    </dgm:pt>
    <dgm:pt modelId="{B2DEBFC9-8417-4B0C-80D4-A46B2323F5B2}" type="pres">
      <dgm:prSet presAssocID="{79A8E1E2-7F4D-47C2-8712-EC3CA5C57CBA}" presName="accentRepeatNode" presStyleLbl="solidAlignAcc1" presStyleIdx="10" presStyleCnt="12" custLinFactX="-590057" custLinFactY="-801901" custLinFactNeighborX="-600000" custLinFactNeighborY="-900000"/>
      <dgm:spPr/>
    </dgm:pt>
    <dgm:pt modelId="{9B2E206D-7F26-42FB-86FE-E6F6EE8B7E8A}" type="pres">
      <dgm:prSet presAssocID="{E410D33F-ECE7-4204-B733-04DCC4885823}" presName="image6" presStyleCnt="0"/>
      <dgm:spPr/>
    </dgm:pt>
    <dgm:pt modelId="{76B7A79B-4164-400F-81A1-6AD287CB0226}" type="pres">
      <dgm:prSet presAssocID="{E410D33F-ECE7-4204-B733-04DCC4885823}" presName="imageRepeatNode" presStyleLbl="alignAcc1" presStyleIdx="5" presStyleCnt="6" custScaleX="83897" custScaleY="94081" custLinFactX="-67569" custLinFactNeighborX="-100000" custLinFactNeighborY="-26786"/>
      <dgm:spPr/>
      <dgm:t>
        <a:bodyPr/>
        <a:lstStyle/>
        <a:p>
          <a:endParaRPr lang="ru-RU"/>
        </a:p>
      </dgm:t>
    </dgm:pt>
    <dgm:pt modelId="{89304108-C3DE-4D4D-883F-11215C694D56}" type="pres">
      <dgm:prSet presAssocID="{E410D33F-ECE7-4204-B733-04DCC4885823}" presName="imageaccent6" presStyleCnt="0"/>
      <dgm:spPr/>
    </dgm:pt>
    <dgm:pt modelId="{D20E3548-7473-45C0-8014-3A3BA8992DFC}" type="pres">
      <dgm:prSet presAssocID="{E410D33F-ECE7-4204-B733-04DCC4885823}" presName="accentRepeatNode" presStyleLbl="solidAlignAcc1" presStyleIdx="11" presStyleCnt="12" custLinFactX="-680184" custLinFactY="-138748" custLinFactNeighborX="-700000" custLinFactNeighborY="-200000"/>
      <dgm:spPr/>
    </dgm:pt>
  </dgm:ptLst>
  <dgm:cxnLst>
    <dgm:cxn modelId="{3F6E2262-88E9-4CC7-B9D8-9D1504D9450C}" type="presOf" srcId="{7F8C84B3-546D-449F-B6E2-42AE7A3AC0B1}" destId="{CDB2F2F8-7DD7-40D2-A298-AFBA5CB0E9D0}" srcOrd="0" destOrd="0" presId="urn:microsoft.com/office/officeart/2008/layout/HexagonCluster"/>
    <dgm:cxn modelId="{816D144F-846F-4E53-8FBC-366DB3ED8B73}" type="presOf" srcId="{7276ECF5-A42D-4E77-9598-7B74BB335664}" destId="{2F232A37-5391-4121-8106-3F629B4D4DA2}" srcOrd="0" destOrd="0" presId="urn:microsoft.com/office/officeart/2008/layout/HexagonCluster"/>
    <dgm:cxn modelId="{D803C2F6-624D-440E-904A-793126050641}" type="presOf" srcId="{35E076BE-2C32-4891-9C65-6A3384612F1C}" destId="{B5518642-8F5C-4014-85C7-87DFCFC43A0A}" srcOrd="0" destOrd="0" presId="urn:microsoft.com/office/officeart/2008/layout/HexagonCluster"/>
    <dgm:cxn modelId="{AB3FE2E4-8B32-4DA1-B628-28538C123C40}" srcId="{0229BCB0-F448-4C49-8869-58C552615A9B}" destId="{79A8E1E2-7F4D-47C2-8712-EC3CA5C57CBA}" srcOrd="5" destOrd="0" parTransId="{0CE3A856-109B-448D-BE62-30AA6412345E}" sibTransId="{E410D33F-ECE7-4204-B733-04DCC4885823}"/>
    <dgm:cxn modelId="{0C6B8B60-D07B-45AB-84A4-922E3260293F}" type="presOf" srcId="{0229BCB0-F448-4C49-8869-58C552615A9B}" destId="{98D4B667-ACF3-4984-92BB-ED08B477D937}" srcOrd="0" destOrd="0" presId="urn:microsoft.com/office/officeart/2008/layout/HexagonCluster"/>
    <dgm:cxn modelId="{2BFD4543-2274-4E17-9AE2-4C3F2EB36E4C}" type="presOf" srcId="{7FB6A900-9564-4F6F-9A4C-6E1485F914FB}" destId="{CD3FFE92-C57B-49AE-A5EF-7FE3E4A798EC}" srcOrd="0" destOrd="0" presId="urn:microsoft.com/office/officeart/2008/layout/HexagonCluster"/>
    <dgm:cxn modelId="{36011DE4-42CD-474F-A376-179785AB1DAA}" type="presOf" srcId="{79A8E1E2-7F4D-47C2-8712-EC3CA5C57CBA}" destId="{4C63C4CE-02EE-44C4-A7F6-01B279392671}" srcOrd="0" destOrd="0" presId="urn:microsoft.com/office/officeart/2008/layout/HexagonCluster"/>
    <dgm:cxn modelId="{BAB7D8E7-9E64-416E-9486-3464431571B0}" srcId="{0229BCB0-F448-4C49-8869-58C552615A9B}" destId="{7FB6A900-9564-4F6F-9A4C-6E1485F914FB}" srcOrd="1" destOrd="0" parTransId="{2C1E58FE-B52E-45F3-A02D-67AD331E2275}" sibTransId="{C0D52996-EBBA-4422-9104-8B70F9401765}"/>
    <dgm:cxn modelId="{9310F9DF-A901-446F-BC4D-4AB69F26AE12}" type="presOf" srcId="{ADBAAA31-AC0A-412B-99E7-548E74346D4A}" destId="{9465990D-CCBD-464E-8EEA-15FD66978971}" srcOrd="0" destOrd="0" presId="urn:microsoft.com/office/officeart/2008/layout/HexagonCluster"/>
    <dgm:cxn modelId="{85FEC922-5813-4003-AC98-3139E493D14C}" type="presOf" srcId="{C0D52996-EBBA-4422-9104-8B70F9401765}" destId="{7B5712DE-10A2-431A-BE5D-1D608F3CB457}" srcOrd="0" destOrd="0" presId="urn:microsoft.com/office/officeart/2008/layout/HexagonCluster"/>
    <dgm:cxn modelId="{37CF5319-7389-475A-B884-CB8F28D3A512}" srcId="{0229BCB0-F448-4C49-8869-58C552615A9B}" destId="{0E7B0E61-CC64-4B1B-8ED5-5D69ABB61F04}" srcOrd="3" destOrd="0" parTransId="{DFBB7315-6040-4847-AAF0-71D4BD9BE001}" sibTransId="{35E076BE-2C32-4891-9C65-6A3384612F1C}"/>
    <dgm:cxn modelId="{5980A78D-448E-417D-BEF8-4F2D1BB25E75}" srcId="{0229BCB0-F448-4C49-8869-58C552615A9B}" destId="{ADBAAA31-AC0A-412B-99E7-548E74346D4A}" srcOrd="0" destOrd="0" parTransId="{15255599-1E69-42CF-9277-34F0B092B29D}" sibTransId="{AD275BA6-0C2E-4BFC-9E45-D273D92646CB}"/>
    <dgm:cxn modelId="{B3163A01-1AF1-437C-94FC-BE129FB8FBD1}" srcId="{0229BCB0-F448-4C49-8869-58C552615A9B}" destId="{11877AA6-4200-4954-8445-17283945B49E}" srcOrd="2" destOrd="0" parTransId="{090C4062-2AD0-4CAE-86CA-9096E115CA9D}" sibTransId="{7276ECF5-A42D-4E77-9598-7B74BB335664}"/>
    <dgm:cxn modelId="{748D40CA-BBA8-4938-BFC1-6E70EED7CC7E}" type="presOf" srcId="{11877AA6-4200-4954-8445-17283945B49E}" destId="{CC51F17E-470F-466D-B936-84AC13F3E76D}" srcOrd="0" destOrd="0" presId="urn:microsoft.com/office/officeart/2008/layout/HexagonCluster"/>
    <dgm:cxn modelId="{B9E5F0B5-7833-4A37-B31E-60CC4B020B87}" srcId="{0229BCB0-F448-4C49-8869-58C552615A9B}" destId="{7F8C84B3-546D-449F-B6E2-42AE7A3AC0B1}" srcOrd="4" destOrd="0" parTransId="{538CDB47-5B2D-4F77-9DAE-E55F36DD153A}" sibTransId="{ACADA4F4-3178-46BC-996F-2CE1B85199F7}"/>
    <dgm:cxn modelId="{813DE97B-F2DA-486D-9EC8-855E31E38E12}" type="presOf" srcId="{ACADA4F4-3178-46BC-996F-2CE1B85199F7}" destId="{0B56D0D4-851D-412D-BE67-9A976C1E4FDB}" srcOrd="0" destOrd="0" presId="urn:microsoft.com/office/officeart/2008/layout/HexagonCluster"/>
    <dgm:cxn modelId="{905834E6-6AFA-4977-A799-CD96270FEF75}" type="presOf" srcId="{AD275BA6-0C2E-4BFC-9E45-D273D92646CB}" destId="{69DD7891-F76E-46D6-8A53-440143399977}" srcOrd="0" destOrd="0" presId="urn:microsoft.com/office/officeart/2008/layout/HexagonCluster"/>
    <dgm:cxn modelId="{82DACDF3-C59A-416B-B613-8883D878114F}" type="presOf" srcId="{0E7B0E61-CC64-4B1B-8ED5-5D69ABB61F04}" destId="{72C57F64-E9D4-4F03-B434-D9191AD83122}" srcOrd="0" destOrd="0" presId="urn:microsoft.com/office/officeart/2008/layout/HexagonCluster"/>
    <dgm:cxn modelId="{23795B91-C17D-4A6C-B04B-F12FD91D84F2}" type="presOf" srcId="{E410D33F-ECE7-4204-B733-04DCC4885823}" destId="{76B7A79B-4164-400F-81A1-6AD287CB0226}" srcOrd="0" destOrd="0" presId="urn:microsoft.com/office/officeart/2008/layout/HexagonCluster"/>
    <dgm:cxn modelId="{2252BF88-3E37-48CF-8AF9-A0ACD772E245}" type="presParOf" srcId="{98D4B667-ACF3-4984-92BB-ED08B477D937}" destId="{80480BA5-9607-4B60-9665-A20C3AE95983}" srcOrd="0" destOrd="0" presId="urn:microsoft.com/office/officeart/2008/layout/HexagonCluster"/>
    <dgm:cxn modelId="{A128A29C-E8C1-4A6E-9689-BC3540BFC324}" type="presParOf" srcId="{80480BA5-9607-4B60-9665-A20C3AE95983}" destId="{9465990D-CCBD-464E-8EEA-15FD66978971}" srcOrd="0" destOrd="0" presId="urn:microsoft.com/office/officeart/2008/layout/HexagonCluster"/>
    <dgm:cxn modelId="{384F1DF7-D3B4-4776-B574-00AD036DF367}" type="presParOf" srcId="{98D4B667-ACF3-4984-92BB-ED08B477D937}" destId="{31BAF408-C700-40C7-8C59-E9F259AF1A27}" srcOrd="1" destOrd="0" presId="urn:microsoft.com/office/officeart/2008/layout/HexagonCluster"/>
    <dgm:cxn modelId="{DCDF20DB-6BD9-45A2-82DE-85469A4B08EA}" type="presParOf" srcId="{31BAF408-C700-40C7-8C59-E9F259AF1A27}" destId="{2D56274A-F0FA-4CAA-A537-64D95B7FC0B0}" srcOrd="0" destOrd="0" presId="urn:microsoft.com/office/officeart/2008/layout/HexagonCluster"/>
    <dgm:cxn modelId="{D42381C9-81AD-4A8E-A76D-D8BA829D210B}" type="presParOf" srcId="{98D4B667-ACF3-4984-92BB-ED08B477D937}" destId="{D247C024-EFFD-428C-AFE7-F2B0FFC0155F}" srcOrd="2" destOrd="0" presId="urn:microsoft.com/office/officeart/2008/layout/HexagonCluster"/>
    <dgm:cxn modelId="{37903E26-315B-430D-A2BE-A1A5EDDC4A5A}" type="presParOf" srcId="{D247C024-EFFD-428C-AFE7-F2B0FFC0155F}" destId="{69DD7891-F76E-46D6-8A53-440143399977}" srcOrd="0" destOrd="0" presId="urn:microsoft.com/office/officeart/2008/layout/HexagonCluster"/>
    <dgm:cxn modelId="{80474230-23ED-411C-99EA-F548A2CD1C58}" type="presParOf" srcId="{98D4B667-ACF3-4984-92BB-ED08B477D937}" destId="{DFB36FD5-BAF6-4F7B-A10D-1B3EE5514CCC}" srcOrd="3" destOrd="0" presId="urn:microsoft.com/office/officeart/2008/layout/HexagonCluster"/>
    <dgm:cxn modelId="{D230A993-6CBB-46B6-8BDF-FD1CC418D643}" type="presParOf" srcId="{DFB36FD5-BAF6-4F7B-A10D-1B3EE5514CCC}" destId="{DEE5A7C0-2DF4-4002-857D-3A8EA3BD61C1}" srcOrd="0" destOrd="0" presId="urn:microsoft.com/office/officeart/2008/layout/HexagonCluster"/>
    <dgm:cxn modelId="{F1ACA2CF-262E-4F90-AE9E-6F4505A0B21D}" type="presParOf" srcId="{98D4B667-ACF3-4984-92BB-ED08B477D937}" destId="{9EA8F5BA-A6C4-423C-BB56-35CBC26A7F29}" srcOrd="4" destOrd="0" presId="urn:microsoft.com/office/officeart/2008/layout/HexagonCluster"/>
    <dgm:cxn modelId="{F7A1CB69-3849-480D-B7CB-469135ABCFB8}" type="presParOf" srcId="{9EA8F5BA-A6C4-423C-BB56-35CBC26A7F29}" destId="{CD3FFE92-C57B-49AE-A5EF-7FE3E4A798EC}" srcOrd="0" destOrd="0" presId="urn:microsoft.com/office/officeart/2008/layout/HexagonCluster"/>
    <dgm:cxn modelId="{10F770CE-3D13-4798-BB61-926BA1ECA7A8}" type="presParOf" srcId="{98D4B667-ACF3-4984-92BB-ED08B477D937}" destId="{517D9ECC-B548-492E-9458-13A7C4738BC3}" srcOrd="5" destOrd="0" presId="urn:microsoft.com/office/officeart/2008/layout/HexagonCluster"/>
    <dgm:cxn modelId="{794E8BB4-025C-4090-9109-DA4C8F07B4DD}" type="presParOf" srcId="{517D9ECC-B548-492E-9458-13A7C4738BC3}" destId="{AA154EB0-240E-44C1-83DB-00C26A199380}" srcOrd="0" destOrd="0" presId="urn:microsoft.com/office/officeart/2008/layout/HexagonCluster"/>
    <dgm:cxn modelId="{862D0333-24AE-4ECB-8589-9580F98B41F6}" type="presParOf" srcId="{98D4B667-ACF3-4984-92BB-ED08B477D937}" destId="{F5894F09-77EF-4F91-9290-3057138D97C5}" srcOrd="6" destOrd="0" presId="urn:microsoft.com/office/officeart/2008/layout/HexagonCluster"/>
    <dgm:cxn modelId="{6AB23035-F573-40B9-AB7B-BCB7DC3D2C78}" type="presParOf" srcId="{F5894F09-77EF-4F91-9290-3057138D97C5}" destId="{7B5712DE-10A2-431A-BE5D-1D608F3CB457}" srcOrd="0" destOrd="0" presId="urn:microsoft.com/office/officeart/2008/layout/HexagonCluster"/>
    <dgm:cxn modelId="{A154031B-C81A-4E24-96B6-7BFBB307514B}" type="presParOf" srcId="{98D4B667-ACF3-4984-92BB-ED08B477D937}" destId="{D419C7A3-A5F9-4EFD-B3E8-C9371DFD4473}" srcOrd="7" destOrd="0" presId="urn:microsoft.com/office/officeart/2008/layout/HexagonCluster"/>
    <dgm:cxn modelId="{543ED956-284D-493A-A8BA-C8E340439306}" type="presParOf" srcId="{D419C7A3-A5F9-4EFD-B3E8-C9371DFD4473}" destId="{881768FE-008F-49B5-B937-190D95FE9935}" srcOrd="0" destOrd="0" presId="urn:microsoft.com/office/officeart/2008/layout/HexagonCluster"/>
    <dgm:cxn modelId="{3C789887-C6F8-4FF5-B7E2-E549C97FB709}" type="presParOf" srcId="{98D4B667-ACF3-4984-92BB-ED08B477D937}" destId="{DACF3183-A82F-4CE4-8B73-921C3B08D80A}" srcOrd="8" destOrd="0" presId="urn:microsoft.com/office/officeart/2008/layout/HexagonCluster"/>
    <dgm:cxn modelId="{D3A8987D-5ECE-4A77-848F-656DC27371BA}" type="presParOf" srcId="{DACF3183-A82F-4CE4-8B73-921C3B08D80A}" destId="{CC51F17E-470F-466D-B936-84AC13F3E76D}" srcOrd="0" destOrd="0" presId="urn:microsoft.com/office/officeart/2008/layout/HexagonCluster"/>
    <dgm:cxn modelId="{474F847F-364B-4730-A6BE-167FEF973547}" type="presParOf" srcId="{98D4B667-ACF3-4984-92BB-ED08B477D937}" destId="{4182AC80-5373-4EF9-BF04-25B10A28CEDD}" srcOrd="9" destOrd="0" presId="urn:microsoft.com/office/officeart/2008/layout/HexagonCluster"/>
    <dgm:cxn modelId="{07EEAA25-0443-4804-B819-5D82C26F1C13}" type="presParOf" srcId="{4182AC80-5373-4EF9-BF04-25B10A28CEDD}" destId="{6F9834FC-F923-4778-8CA1-F2D73F8718CE}" srcOrd="0" destOrd="0" presId="urn:microsoft.com/office/officeart/2008/layout/HexagonCluster"/>
    <dgm:cxn modelId="{51FF82B6-F931-4EBD-8B5A-E801DD519260}" type="presParOf" srcId="{98D4B667-ACF3-4984-92BB-ED08B477D937}" destId="{FC899BE9-BBA0-4421-82C0-824074B64759}" srcOrd="10" destOrd="0" presId="urn:microsoft.com/office/officeart/2008/layout/HexagonCluster"/>
    <dgm:cxn modelId="{B010EC34-3B07-42D0-B93B-FA00753C156E}" type="presParOf" srcId="{FC899BE9-BBA0-4421-82C0-824074B64759}" destId="{2F232A37-5391-4121-8106-3F629B4D4DA2}" srcOrd="0" destOrd="0" presId="urn:microsoft.com/office/officeart/2008/layout/HexagonCluster"/>
    <dgm:cxn modelId="{D19972B4-B43A-467E-85D3-AD478CBAACFF}" type="presParOf" srcId="{98D4B667-ACF3-4984-92BB-ED08B477D937}" destId="{82682AC6-60E1-40DB-9E13-D032820A55E5}" srcOrd="11" destOrd="0" presId="urn:microsoft.com/office/officeart/2008/layout/HexagonCluster"/>
    <dgm:cxn modelId="{E7468ECD-F791-4F63-AC25-0D600C7F0839}" type="presParOf" srcId="{82682AC6-60E1-40DB-9E13-D032820A55E5}" destId="{E970DA8D-1C3C-43E9-86F6-ECB576DF6397}" srcOrd="0" destOrd="0" presId="urn:microsoft.com/office/officeart/2008/layout/HexagonCluster"/>
    <dgm:cxn modelId="{6AA3D572-33F4-46C8-A681-D70CA4AEAEF8}" type="presParOf" srcId="{98D4B667-ACF3-4984-92BB-ED08B477D937}" destId="{42EAF077-F424-43E9-85A8-33D644CF7A95}" srcOrd="12" destOrd="0" presId="urn:microsoft.com/office/officeart/2008/layout/HexagonCluster"/>
    <dgm:cxn modelId="{BBA2D045-66DA-4777-BEB3-14591D16BD47}" type="presParOf" srcId="{42EAF077-F424-43E9-85A8-33D644CF7A95}" destId="{72C57F64-E9D4-4F03-B434-D9191AD83122}" srcOrd="0" destOrd="0" presId="urn:microsoft.com/office/officeart/2008/layout/HexagonCluster"/>
    <dgm:cxn modelId="{EB520F6E-DF6E-4F3D-B00D-52CBD92E4863}" type="presParOf" srcId="{98D4B667-ACF3-4984-92BB-ED08B477D937}" destId="{BE1594F9-6884-429C-A437-BAF9AD5F71F5}" srcOrd="13" destOrd="0" presId="urn:microsoft.com/office/officeart/2008/layout/HexagonCluster"/>
    <dgm:cxn modelId="{BFE2F480-732D-401D-BCE2-43CBAF5CC527}" type="presParOf" srcId="{BE1594F9-6884-429C-A437-BAF9AD5F71F5}" destId="{6A7532ED-17BB-48E6-9CE8-662C831BE7D9}" srcOrd="0" destOrd="0" presId="urn:microsoft.com/office/officeart/2008/layout/HexagonCluster"/>
    <dgm:cxn modelId="{AB59A641-DDA7-45A9-B6CB-2C4EC8E6EA85}" type="presParOf" srcId="{98D4B667-ACF3-4984-92BB-ED08B477D937}" destId="{4A12499C-A27F-45CF-9337-C18CEA6EC195}" srcOrd="14" destOrd="0" presId="urn:microsoft.com/office/officeart/2008/layout/HexagonCluster"/>
    <dgm:cxn modelId="{4C758113-8171-4A7B-B55E-4F18CC81F233}" type="presParOf" srcId="{4A12499C-A27F-45CF-9337-C18CEA6EC195}" destId="{B5518642-8F5C-4014-85C7-87DFCFC43A0A}" srcOrd="0" destOrd="0" presId="urn:microsoft.com/office/officeart/2008/layout/HexagonCluster"/>
    <dgm:cxn modelId="{445A309B-6324-421A-8BF2-73582DE71A4A}" type="presParOf" srcId="{98D4B667-ACF3-4984-92BB-ED08B477D937}" destId="{C3330F27-AE31-4ED0-B232-F7D0930FF3D0}" srcOrd="15" destOrd="0" presId="urn:microsoft.com/office/officeart/2008/layout/HexagonCluster"/>
    <dgm:cxn modelId="{95401A7D-145F-4FDB-BB31-61A66E6E0D7B}" type="presParOf" srcId="{C3330F27-AE31-4ED0-B232-F7D0930FF3D0}" destId="{EC32E058-F86E-4A64-A9C8-FE49C2BDD8AD}" srcOrd="0" destOrd="0" presId="urn:microsoft.com/office/officeart/2008/layout/HexagonCluster"/>
    <dgm:cxn modelId="{09354DD2-13CD-4C00-8C05-A0F6BA5C81B7}" type="presParOf" srcId="{98D4B667-ACF3-4984-92BB-ED08B477D937}" destId="{097C4F15-95DA-43B4-BB45-D6425D682F6F}" srcOrd="16" destOrd="0" presId="urn:microsoft.com/office/officeart/2008/layout/HexagonCluster"/>
    <dgm:cxn modelId="{6CF4FD7D-F504-421E-B08E-328CE87ECAB1}" type="presParOf" srcId="{097C4F15-95DA-43B4-BB45-D6425D682F6F}" destId="{CDB2F2F8-7DD7-40D2-A298-AFBA5CB0E9D0}" srcOrd="0" destOrd="0" presId="urn:microsoft.com/office/officeart/2008/layout/HexagonCluster"/>
    <dgm:cxn modelId="{04D6FD70-8118-413E-8F86-88E2D2151AD9}" type="presParOf" srcId="{98D4B667-ACF3-4984-92BB-ED08B477D937}" destId="{F6155015-B1C5-4E75-BDE7-25A353C492E9}" srcOrd="17" destOrd="0" presId="urn:microsoft.com/office/officeart/2008/layout/HexagonCluster"/>
    <dgm:cxn modelId="{4EA2070B-0BE4-4916-A1EE-FA60565EA5B2}" type="presParOf" srcId="{F6155015-B1C5-4E75-BDE7-25A353C492E9}" destId="{5E69A121-0C11-4FE2-B750-A5B7E1F9E55D}" srcOrd="0" destOrd="0" presId="urn:microsoft.com/office/officeart/2008/layout/HexagonCluster"/>
    <dgm:cxn modelId="{2E380AB5-0867-4AA6-9426-6E57A98D1BBE}" type="presParOf" srcId="{98D4B667-ACF3-4984-92BB-ED08B477D937}" destId="{F9DC439F-EB47-4275-B248-08A99B76FD11}" srcOrd="18" destOrd="0" presId="urn:microsoft.com/office/officeart/2008/layout/HexagonCluster"/>
    <dgm:cxn modelId="{D14E1658-56E1-4B0F-97BD-13D1B7ACA717}" type="presParOf" srcId="{F9DC439F-EB47-4275-B248-08A99B76FD11}" destId="{0B56D0D4-851D-412D-BE67-9A976C1E4FDB}" srcOrd="0" destOrd="0" presId="urn:microsoft.com/office/officeart/2008/layout/HexagonCluster"/>
    <dgm:cxn modelId="{869CDFE7-26A2-4057-823C-DB608D94D588}" type="presParOf" srcId="{98D4B667-ACF3-4984-92BB-ED08B477D937}" destId="{A64544D8-E65C-4F5D-A54F-A8D7323D1E42}" srcOrd="19" destOrd="0" presId="urn:microsoft.com/office/officeart/2008/layout/HexagonCluster"/>
    <dgm:cxn modelId="{A2069A20-40E3-471B-9887-B54CB1E6A4BF}" type="presParOf" srcId="{A64544D8-E65C-4F5D-A54F-A8D7323D1E42}" destId="{2300FA8B-68CF-402A-BC3B-78F45DEA3CA8}" srcOrd="0" destOrd="0" presId="urn:microsoft.com/office/officeart/2008/layout/HexagonCluster"/>
    <dgm:cxn modelId="{AF2DFAA2-65EC-497C-A8C0-CD511208762C}" type="presParOf" srcId="{98D4B667-ACF3-4984-92BB-ED08B477D937}" destId="{4BEDC8F4-FF6D-4D99-BFDA-383FD14F6F19}" srcOrd="20" destOrd="0" presId="urn:microsoft.com/office/officeart/2008/layout/HexagonCluster"/>
    <dgm:cxn modelId="{BCA29121-3B27-4E16-8FBE-8684BD47AAF5}" type="presParOf" srcId="{4BEDC8F4-FF6D-4D99-BFDA-383FD14F6F19}" destId="{4C63C4CE-02EE-44C4-A7F6-01B279392671}" srcOrd="0" destOrd="0" presId="urn:microsoft.com/office/officeart/2008/layout/HexagonCluster"/>
    <dgm:cxn modelId="{E69DD134-AFE9-4E0E-9549-461C2ADD87A9}" type="presParOf" srcId="{98D4B667-ACF3-4984-92BB-ED08B477D937}" destId="{A1103460-4D9E-46EE-BD45-FB355D401050}" srcOrd="21" destOrd="0" presId="urn:microsoft.com/office/officeart/2008/layout/HexagonCluster"/>
    <dgm:cxn modelId="{AAB7FFFD-A112-4EE4-A512-ABEAF4D6E312}" type="presParOf" srcId="{A1103460-4D9E-46EE-BD45-FB355D401050}" destId="{B2DEBFC9-8417-4B0C-80D4-A46B2323F5B2}" srcOrd="0" destOrd="0" presId="urn:microsoft.com/office/officeart/2008/layout/HexagonCluster"/>
    <dgm:cxn modelId="{C22293D6-0CC2-461D-B165-F2FF96C968F1}" type="presParOf" srcId="{98D4B667-ACF3-4984-92BB-ED08B477D937}" destId="{9B2E206D-7F26-42FB-86FE-E6F6EE8B7E8A}" srcOrd="22" destOrd="0" presId="urn:microsoft.com/office/officeart/2008/layout/HexagonCluster"/>
    <dgm:cxn modelId="{4D8119E6-CDC3-4C93-B1A0-1D1CB4CB88E9}" type="presParOf" srcId="{9B2E206D-7F26-42FB-86FE-E6F6EE8B7E8A}" destId="{76B7A79B-4164-400F-81A1-6AD287CB0226}" srcOrd="0" destOrd="0" presId="urn:microsoft.com/office/officeart/2008/layout/HexagonCluster"/>
    <dgm:cxn modelId="{DEBA698F-2CEA-4625-B88E-E2775ED4E7F0}" type="presParOf" srcId="{98D4B667-ACF3-4984-92BB-ED08B477D937}" destId="{89304108-C3DE-4D4D-883F-11215C694D56}" srcOrd="23" destOrd="0" presId="urn:microsoft.com/office/officeart/2008/layout/HexagonCluster"/>
    <dgm:cxn modelId="{D72DA736-B0B6-4C61-B4F7-CCB40D82DCC6}" type="presParOf" srcId="{89304108-C3DE-4D4D-883F-11215C694D56}" destId="{D20E3548-7473-45C0-8014-3A3BA8992DF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47849-5659-4693-8ABD-3DF6EFE1138F}" type="doc">
      <dgm:prSet loTypeId="urn:microsoft.com/office/officeart/2008/layout/HexagonCluster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9F92FFFF-AA76-4095-93A7-9E0C04CBF3B7}">
      <dgm:prSet phldrT="[Текст]"/>
      <dgm:spPr/>
      <dgm:t>
        <a:bodyPr/>
        <a:lstStyle/>
        <a:p>
          <a:r>
            <a:rPr lang="ru-RU" b="0" i="0" dirty="0" smtClean="0"/>
            <a:t>Приобретение пассажирского транспорта</a:t>
          </a:r>
          <a:endParaRPr lang="ru-RU" dirty="0"/>
        </a:p>
      </dgm:t>
    </dgm:pt>
    <dgm:pt modelId="{AE01879B-AE45-40D5-8A17-8E3993848B99}" type="parTrans" cxnId="{5AB9D6B5-D85C-4B8F-83C8-0805B83A4AEE}">
      <dgm:prSet/>
      <dgm:spPr/>
      <dgm:t>
        <a:bodyPr/>
        <a:lstStyle/>
        <a:p>
          <a:endParaRPr lang="ru-RU"/>
        </a:p>
      </dgm:t>
    </dgm:pt>
    <dgm:pt modelId="{9608275E-8644-4715-9AB9-C2E00D41E897}" type="sibTrans" cxnId="{5AB9D6B5-D85C-4B8F-83C8-0805B83A4AE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A60365E9-4B7E-4F47-AA9B-D499CE33B204}">
      <dgm:prSet phldrT="[Текст]"/>
      <dgm:spPr/>
      <dgm:t>
        <a:bodyPr/>
        <a:lstStyle/>
        <a:p>
          <a:r>
            <a:rPr lang="ru-RU" dirty="0" smtClean="0"/>
            <a:t>На 2022 год предусмотрены средства в </a:t>
          </a:r>
          <a:r>
            <a:rPr lang="ru-RU" b="0" i="0" dirty="0" smtClean="0"/>
            <a:t>сумме </a:t>
          </a:r>
          <a:r>
            <a:rPr lang="ru-RU" b="0" i="0" dirty="0" smtClean="0">
              <a:solidFill>
                <a:srgbClr val="002060"/>
              </a:solidFill>
            </a:rPr>
            <a:t>1 млрд 10 млн руб.</a:t>
          </a:r>
          <a:r>
            <a:rPr lang="ru-RU" dirty="0" smtClean="0">
              <a:solidFill>
                <a:srgbClr val="00206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0B20E74D-40A3-445D-BFFA-32717C7EF643}" type="parTrans" cxnId="{03876CF1-BFAB-4282-B6CD-2D7E93BDAD20}">
      <dgm:prSet/>
      <dgm:spPr/>
      <dgm:t>
        <a:bodyPr/>
        <a:lstStyle/>
        <a:p>
          <a:endParaRPr lang="ru-RU"/>
        </a:p>
      </dgm:t>
    </dgm:pt>
    <dgm:pt modelId="{C0E42AA5-F340-4E57-B03A-6EEF66B12195}" type="sibTrans" cxnId="{03876CF1-BFAB-4282-B6CD-2D7E93BDAD2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23EC40D7-FAAB-421B-AEAE-DB05511E2668}">
      <dgm:prSet phldrT="[Текст]"/>
      <dgm:spPr/>
      <dgm:t>
        <a:bodyPr/>
        <a:lstStyle/>
        <a:p>
          <a:r>
            <a:rPr lang="ru-RU" b="0" i="0" dirty="0" smtClean="0"/>
            <a:t>Региональный проект «Формирование комфортной городской среды» </a:t>
          </a:r>
          <a:endParaRPr lang="ru-RU" dirty="0"/>
        </a:p>
      </dgm:t>
    </dgm:pt>
    <dgm:pt modelId="{E420F834-A060-4370-BB9E-057B08BB4DB8}" type="parTrans" cxnId="{36326577-FA30-4A32-942A-6DFD3D87EB0E}">
      <dgm:prSet/>
      <dgm:spPr/>
      <dgm:t>
        <a:bodyPr/>
        <a:lstStyle/>
        <a:p>
          <a:endParaRPr lang="ru-RU"/>
        </a:p>
      </dgm:t>
    </dgm:pt>
    <dgm:pt modelId="{4CBF08AA-0806-48AC-BD40-2CBF1E175126}" type="sibTrans" cxnId="{36326577-FA30-4A32-942A-6DFD3D87EB0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8288CC57-08CF-4B5B-AA07-3D37DEDDC9C0}" type="pres">
      <dgm:prSet presAssocID="{C0347849-5659-4693-8ABD-3DF6EFE1138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9C7C1E24-2CDD-4B1B-A630-87324A6C3242}" type="pres">
      <dgm:prSet presAssocID="{9F92FFFF-AA76-4095-93A7-9E0C04CBF3B7}" presName="text1" presStyleCnt="0"/>
      <dgm:spPr/>
    </dgm:pt>
    <dgm:pt modelId="{9D150331-2BA8-4754-B91B-F5A148438CA4}" type="pres">
      <dgm:prSet presAssocID="{9F92FFFF-AA76-4095-93A7-9E0C04CBF3B7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193A1-FFCC-4DE7-BB71-277D94AA4348}" type="pres">
      <dgm:prSet presAssocID="{9F92FFFF-AA76-4095-93A7-9E0C04CBF3B7}" presName="textaccent1" presStyleCnt="0"/>
      <dgm:spPr/>
    </dgm:pt>
    <dgm:pt modelId="{D7D94574-0A0A-4523-B8EC-6ECB9A80379C}" type="pres">
      <dgm:prSet presAssocID="{9F92FFFF-AA76-4095-93A7-9E0C04CBF3B7}" presName="accentRepeatNode" presStyleLbl="solidAlignAcc1" presStyleIdx="0" presStyleCnt="6"/>
      <dgm:spPr/>
    </dgm:pt>
    <dgm:pt modelId="{16EC1F42-AB1E-4E98-A1D9-287056D51E94}" type="pres">
      <dgm:prSet presAssocID="{9608275E-8644-4715-9AB9-C2E00D41E897}" presName="image1" presStyleCnt="0"/>
      <dgm:spPr/>
    </dgm:pt>
    <dgm:pt modelId="{7C9375BC-3F72-40B8-9DD6-71C41627A027}" type="pres">
      <dgm:prSet presAssocID="{9608275E-8644-4715-9AB9-C2E00D41E897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68847447-9961-43CD-8C5A-C81A1524854C}" type="pres">
      <dgm:prSet presAssocID="{9608275E-8644-4715-9AB9-C2E00D41E897}" presName="imageaccent1" presStyleCnt="0"/>
      <dgm:spPr/>
    </dgm:pt>
    <dgm:pt modelId="{6ED7B98E-B9D2-45AB-AF0D-910DB9B6B165}" type="pres">
      <dgm:prSet presAssocID="{9608275E-8644-4715-9AB9-C2E00D41E897}" presName="accentRepeatNode" presStyleLbl="solidAlignAcc1" presStyleIdx="1" presStyleCnt="6"/>
      <dgm:spPr/>
    </dgm:pt>
    <dgm:pt modelId="{00B66732-3B4A-4167-9357-E4675314BBB9}" type="pres">
      <dgm:prSet presAssocID="{A60365E9-4B7E-4F47-AA9B-D499CE33B204}" presName="text2" presStyleCnt="0"/>
      <dgm:spPr/>
    </dgm:pt>
    <dgm:pt modelId="{8884F615-044F-444D-9BCF-8DEB0A5D8A6C}" type="pres">
      <dgm:prSet presAssocID="{A60365E9-4B7E-4F47-AA9B-D499CE33B20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ED131-1BEF-490F-8E7E-3F2C76F98557}" type="pres">
      <dgm:prSet presAssocID="{A60365E9-4B7E-4F47-AA9B-D499CE33B204}" presName="textaccent2" presStyleCnt="0"/>
      <dgm:spPr/>
    </dgm:pt>
    <dgm:pt modelId="{8BF6205C-E0FF-47D4-BCDC-F972E0046AFA}" type="pres">
      <dgm:prSet presAssocID="{A60365E9-4B7E-4F47-AA9B-D499CE33B204}" presName="accentRepeatNode" presStyleLbl="solidAlignAcc1" presStyleIdx="2" presStyleCnt="6"/>
      <dgm:spPr/>
    </dgm:pt>
    <dgm:pt modelId="{F6A5E8C7-5961-47A8-A900-6E2E2F22F5F6}" type="pres">
      <dgm:prSet presAssocID="{C0E42AA5-F340-4E57-B03A-6EEF66B12195}" presName="image2" presStyleCnt="0"/>
      <dgm:spPr/>
    </dgm:pt>
    <dgm:pt modelId="{D48FED81-A604-4A7A-ACCA-12E93FE47C14}" type="pres">
      <dgm:prSet presAssocID="{C0E42AA5-F340-4E57-B03A-6EEF66B12195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45EAEAC1-98E0-49D1-9E0D-3F3A4A9C8E79}" type="pres">
      <dgm:prSet presAssocID="{C0E42AA5-F340-4E57-B03A-6EEF66B12195}" presName="imageaccent2" presStyleCnt="0"/>
      <dgm:spPr/>
    </dgm:pt>
    <dgm:pt modelId="{4C023BCA-26D1-491C-969D-3BD91E57A5AD}" type="pres">
      <dgm:prSet presAssocID="{C0E42AA5-F340-4E57-B03A-6EEF66B12195}" presName="accentRepeatNode" presStyleLbl="solidAlignAcc1" presStyleIdx="3" presStyleCnt="6"/>
      <dgm:spPr/>
    </dgm:pt>
    <dgm:pt modelId="{D31FC653-C164-4BEA-A781-E7B993C3D3FB}" type="pres">
      <dgm:prSet presAssocID="{23EC40D7-FAAB-421B-AEAE-DB05511E2668}" presName="text3" presStyleCnt="0"/>
      <dgm:spPr/>
    </dgm:pt>
    <dgm:pt modelId="{45C4105B-4C3A-42DB-B8CD-F9B2AFBE79DA}" type="pres">
      <dgm:prSet presAssocID="{23EC40D7-FAAB-421B-AEAE-DB05511E266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778A4-7A72-4FA6-A3EF-56C4D4019E35}" type="pres">
      <dgm:prSet presAssocID="{23EC40D7-FAAB-421B-AEAE-DB05511E2668}" presName="textaccent3" presStyleCnt="0"/>
      <dgm:spPr/>
    </dgm:pt>
    <dgm:pt modelId="{72B4E180-8BE1-4BE5-8C29-EEB730C74518}" type="pres">
      <dgm:prSet presAssocID="{23EC40D7-FAAB-421B-AEAE-DB05511E2668}" presName="accentRepeatNode" presStyleLbl="solidAlignAcc1" presStyleIdx="4" presStyleCnt="6"/>
      <dgm:spPr/>
    </dgm:pt>
    <dgm:pt modelId="{5C92C75B-D983-4F28-BACF-5E435DE38367}" type="pres">
      <dgm:prSet presAssocID="{4CBF08AA-0806-48AC-BD40-2CBF1E175126}" presName="image3" presStyleCnt="0"/>
      <dgm:spPr/>
    </dgm:pt>
    <dgm:pt modelId="{F6C88572-F4FD-442E-ABE3-5C8B08480B32}" type="pres">
      <dgm:prSet presAssocID="{4CBF08AA-0806-48AC-BD40-2CBF1E175126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01876C4D-DE3B-496B-B6F4-239208BB3317}" type="pres">
      <dgm:prSet presAssocID="{4CBF08AA-0806-48AC-BD40-2CBF1E175126}" presName="imageaccent3" presStyleCnt="0"/>
      <dgm:spPr/>
    </dgm:pt>
    <dgm:pt modelId="{F7FECDC2-95B1-463D-9A19-9C228BE1EE5A}" type="pres">
      <dgm:prSet presAssocID="{4CBF08AA-0806-48AC-BD40-2CBF1E175126}" presName="accentRepeatNode" presStyleLbl="solidAlignAcc1" presStyleIdx="5" presStyleCnt="6"/>
      <dgm:spPr/>
    </dgm:pt>
  </dgm:ptLst>
  <dgm:cxnLst>
    <dgm:cxn modelId="{90799E80-01CF-430A-B217-ABAE5592154C}" type="presOf" srcId="{9F92FFFF-AA76-4095-93A7-9E0C04CBF3B7}" destId="{9D150331-2BA8-4754-B91B-F5A148438CA4}" srcOrd="0" destOrd="0" presId="urn:microsoft.com/office/officeart/2008/layout/HexagonCluster"/>
    <dgm:cxn modelId="{00DE42EE-DEBE-4233-AAFA-D9C16C0CBF2F}" type="presOf" srcId="{C0E42AA5-F340-4E57-B03A-6EEF66B12195}" destId="{D48FED81-A604-4A7A-ACCA-12E93FE47C14}" srcOrd="0" destOrd="0" presId="urn:microsoft.com/office/officeart/2008/layout/HexagonCluster"/>
    <dgm:cxn modelId="{B35A36F2-B2E6-4257-A1D9-38E46F65A878}" type="presOf" srcId="{9608275E-8644-4715-9AB9-C2E00D41E897}" destId="{7C9375BC-3F72-40B8-9DD6-71C41627A027}" srcOrd="0" destOrd="0" presId="urn:microsoft.com/office/officeart/2008/layout/HexagonCluster"/>
    <dgm:cxn modelId="{EA83E330-333D-4823-B310-EA48E561DB69}" type="presOf" srcId="{A60365E9-4B7E-4F47-AA9B-D499CE33B204}" destId="{8884F615-044F-444D-9BCF-8DEB0A5D8A6C}" srcOrd="0" destOrd="0" presId="urn:microsoft.com/office/officeart/2008/layout/HexagonCluster"/>
    <dgm:cxn modelId="{03876CF1-BFAB-4282-B6CD-2D7E93BDAD20}" srcId="{C0347849-5659-4693-8ABD-3DF6EFE1138F}" destId="{A60365E9-4B7E-4F47-AA9B-D499CE33B204}" srcOrd="1" destOrd="0" parTransId="{0B20E74D-40A3-445D-BFFA-32717C7EF643}" sibTransId="{C0E42AA5-F340-4E57-B03A-6EEF66B12195}"/>
    <dgm:cxn modelId="{36326577-FA30-4A32-942A-6DFD3D87EB0E}" srcId="{C0347849-5659-4693-8ABD-3DF6EFE1138F}" destId="{23EC40D7-FAAB-421B-AEAE-DB05511E2668}" srcOrd="2" destOrd="0" parTransId="{E420F834-A060-4370-BB9E-057B08BB4DB8}" sibTransId="{4CBF08AA-0806-48AC-BD40-2CBF1E175126}"/>
    <dgm:cxn modelId="{D00D44E5-46D4-4E6B-8CD6-148754ADBD25}" type="presOf" srcId="{4CBF08AA-0806-48AC-BD40-2CBF1E175126}" destId="{F6C88572-F4FD-442E-ABE3-5C8B08480B32}" srcOrd="0" destOrd="0" presId="urn:microsoft.com/office/officeart/2008/layout/HexagonCluster"/>
    <dgm:cxn modelId="{5AB9D6B5-D85C-4B8F-83C8-0805B83A4AEE}" srcId="{C0347849-5659-4693-8ABD-3DF6EFE1138F}" destId="{9F92FFFF-AA76-4095-93A7-9E0C04CBF3B7}" srcOrd="0" destOrd="0" parTransId="{AE01879B-AE45-40D5-8A17-8E3993848B99}" sibTransId="{9608275E-8644-4715-9AB9-C2E00D41E897}"/>
    <dgm:cxn modelId="{12ED72EB-4B0B-4220-9E6B-ED298C40D56E}" type="presOf" srcId="{C0347849-5659-4693-8ABD-3DF6EFE1138F}" destId="{8288CC57-08CF-4B5B-AA07-3D37DEDDC9C0}" srcOrd="0" destOrd="0" presId="urn:microsoft.com/office/officeart/2008/layout/HexagonCluster"/>
    <dgm:cxn modelId="{5D2F85B0-B7FB-4328-A9E5-65E76AFAD656}" type="presOf" srcId="{23EC40D7-FAAB-421B-AEAE-DB05511E2668}" destId="{45C4105B-4C3A-42DB-B8CD-F9B2AFBE79DA}" srcOrd="0" destOrd="0" presId="urn:microsoft.com/office/officeart/2008/layout/HexagonCluster"/>
    <dgm:cxn modelId="{79A2EDBA-7896-4501-8279-B785778B7DB3}" type="presParOf" srcId="{8288CC57-08CF-4B5B-AA07-3D37DEDDC9C0}" destId="{9C7C1E24-2CDD-4B1B-A630-87324A6C3242}" srcOrd="0" destOrd="0" presId="urn:microsoft.com/office/officeart/2008/layout/HexagonCluster"/>
    <dgm:cxn modelId="{006147E1-4C5E-47DF-B833-EF19BC071DC0}" type="presParOf" srcId="{9C7C1E24-2CDD-4B1B-A630-87324A6C3242}" destId="{9D150331-2BA8-4754-B91B-F5A148438CA4}" srcOrd="0" destOrd="0" presId="urn:microsoft.com/office/officeart/2008/layout/HexagonCluster"/>
    <dgm:cxn modelId="{B4B6E54B-EC1F-4B75-9C35-F747E8BA212E}" type="presParOf" srcId="{8288CC57-08CF-4B5B-AA07-3D37DEDDC9C0}" destId="{0E3193A1-FFCC-4DE7-BB71-277D94AA4348}" srcOrd="1" destOrd="0" presId="urn:microsoft.com/office/officeart/2008/layout/HexagonCluster"/>
    <dgm:cxn modelId="{EE830F25-E77A-41E6-802B-53794CF0B0A7}" type="presParOf" srcId="{0E3193A1-FFCC-4DE7-BB71-277D94AA4348}" destId="{D7D94574-0A0A-4523-B8EC-6ECB9A80379C}" srcOrd="0" destOrd="0" presId="urn:microsoft.com/office/officeart/2008/layout/HexagonCluster"/>
    <dgm:cxn modelId="{54E963DB-6774-4906-9778-9ED6BB49E051}" type="presParOf" srcId="{8288CC57-08CF-4B5B-AA07-3D37DEDDC9C0}" destId="{16EC1F42-AB1E-4E98-A1D9-287056D51E94}" srcOrd="2" destOrd="0" presId="urn:microsoft.com/office/officeart/2008/layout/HexagonCluster"/>
    <dgm:cxn modelId="{625EE842-C6A7-4FB0-842F-B08CA04B2A94}" type="presParOf" srcId="{16EC1F42-AB1E-4E98-A1D9-287056D51E94}" destId="{7C9375BC-3F72-40B8-9DD6-71C41627A027}" srcOrd="0" destOrd="0" presId="urn:microsoft.com/office/officeart/2008/layout/HexagonCluster"/>
    <dgm:cxn modelId="{70510928-3BFC-45C8-8354-F573FC38C88A}" type="presParOf" srcId="{8288CC57-08CF-4B5B-AA07-3D37DEDDC9C0}" destId="{68847447-9961-43CD-8C5A-C81A1524854C}" srcOrd="3" destOrd="0" presId="urn:microsoft.com/office/officeart/2008/layout/HexagonCluster"/>
    <dgm:cxn modelId="{524A4AAC-0741-4250-BB38-B99F34B70F14}" type="presParOf" srcId="{68847447-9961-43CD-8C5A-C81A1524854C}" destId="{6ED7B98E-B9D2-45AB-AF0D-910DB9B6B165}" srcOrd="0" destOrd="0" presId="urn:microsoft.com/office/officeart/2008/layout/HexagonCluster"/>
    <dgm:cxn modelId="{FC796C61-F90E-4163-B396-99436D706203}" type="presParOf" srcId="{8288CC57-08CF-4B5B-AA07-3D37DEDDC9C0}" destId="{00B66732-3B4A-4167-9357-E4675314BBB9}" srcOrd="4" destOrd="0" presId="urn:microsoft.com/office/officeart/2008/layout/HexagonCluster"/>
    <dgm:cxn modelId="{A9D1B602-D4C2-447D-BC3B-9DC1101BCBEF}" type="presParOf" srcId="{00B66732-3B4A-4167-9357-E4675314BBB9}" destId="{8884F615-044F-444D-9BCF-8DEB0A5D8A6C}" srcOrd="0" destOrd="0" presId="urn:microsoft.com/office/officeart/2008/layout/HexagonCluster"/>
    <dgm:cxn modelId="{83067152-2B2B-4C28-B1B4-42BCDCC64397}" type="presParOf" srcId="{8288CC57-08CF-4B5B-AA07-3D37DEDDC9C0}" destId="{C51ED131-1BEF-490F-8E7E-3F2C76F98557}" srcOrd="5" destOrd="0" presId="urn:microsoft.com/office/officeart/2008/layout/HexagonCluster"/>
    <dgm:cxn modelId="{92F1F7C0-A9D5-4307-B15A-B2F7B4572CE1}" type="presParOf" srcId="{C51ED131-1BEF-490F-8E7E-3F2C76F98557}" destId="{8BF6205C-E0FF-47D4-BCDC-F972E0046AFA}" srcOrd="0" destOrd="0" presId="urn:microsoft.com/office/officeart/2008/layout/HexagonCluster"/>
    <dgm:cxn modelId="{0638E56F-666A-4D01-9770-6430A8E97394}" type="presParOf" srcId="{8288CC57-08CF-4B5B-AA07-3D37DEDDC9C0}" destId="{F6A5E8C7-5961-47A8-A900-6E2E2F22F5F6}" srcOrd="6" destOrd="0" presId="urn:microsoft.com/office/officeart/2008/layout/HexagonCluster"/>
    <dgm:cxn modelId="{43964B97-1A00-4821-9C46-E82814E53444}" type="presParOf" srcId="{F6A5E8C7-5961-47A8-A900-6E2E2F22F5F6}" destId="{D48FED81-A604-4A7A-ACCA-12E93FE47C14}" srcOrd="0" destOrd="0" presId="urn:microsoft.com/office/officeart/2008/layout/HexagonCluster"/>
    <dgm:cxn modelId="{40DD0EC2-DB91-4926-9EC9-A0EF6AC06AE0}" type="presParOf" srcId="{8288CC57-08CF-4B5B-AA07-3D37DEDDC9C0}" destId="{45EAEAC1-98E0-49D1-9E0D-3F3A4A9C8E79}" srcOrd="7" destOrd="0" presId="urn:microsoft.com/office/officeart/2008/layout/HexagonCluster"/>
    <dgm:cxn modelId="{534C78A6-B977-420F-A955-C6AA0402F6A3}" type="presParOf" srcId="{45EAEAC1-98E0-49D1-9E0D-3F3A4A9C8E79}" destId="{4C023BCA-26D1-491C-969D-3BD91E57A5AD}" srcOrd="0" destOrd="0" presId="urn:microsoft.com/office/officeart/2008/layout/HexagonCluster"/>
    <dgm:cxn modelId="{45534696-16B8-44DA-8B61-A2461E528BA7}" type="presParOf" srcId="{8288CC57-08CF-4B5B-AA07-3D37DEDDC9C0}" destId="{D31FC653-C164-4BEA-A781-E7B993C3D3FB}" srcOrd="8" destOrd="0" presId="urn:microsoft.com/office/officeart/2008/layout/HexagonCluster"/>
    <dgm:cxn modelId="{3C7DFEC3-6018-4080-9333-0FC9B2154061}" type="presParOf" srcId="{D31FC653-C164-4BEA-A781-E7B993C3D3FB}" destId="{45C4105B-4C3A-42DB-B8CD-F9B2AFBE79DA}" srcOrd="0" destOrd="0" presId="urn:microsoft.com/office/officeart/2008/layout/HexagonCluster"/>
    <dgm:cxn modelId="{1D24920D-3BB2-46D9-A802-A797B52DAF3F}" type="presParOf" srcId="{8288CC57-08CF-4B5B-AA07-3D37DEDDC9C0}" destId="{26A778A4-7A72-4FA6-A3EF-56C4D4019E35}" srcOrd="9" destOrd="0" presId="urn:microsoft.com/office/officeart/2008/layout/HexagonCluster"/>
    <dgm:cxn modelId="{0FF2AC3B-1A87-47BD-8613-4C96FC2496E4}" type="presParOf" srcId="{26A778A4-7A72-4FA6-A3EF-56C4D4019E35}" destId="{72B4E180-8BE1-4BE5-8C29-EEB730C74518}" srcOrd="0" destOrd="0" presId="urn:microsoft.com/office/officeart/2008/layout/HexagonCluster"/>
    <dgm:cxn modelId="{7D7D20EB-AEBE-43E3-A310-36FD98BCD649}" type="presParOf" srcId="{8288CC57-08CF-4B5B-AA07-3D37DEDDC9C0}" destId="{5C92C75B-D983-4F28-BACF-5E435DE38367}" srcOrd="10" destOrd="0" presId="urn:microsoft.com/office/officeart/2008/layout/HexagonCluster"/>
    <dgm:cxn modelId="{EC1B317D-A997-49C8-86A9-A9E5E9994E98}" type="presParOf" srcId="{5C92C75B-D983-4F28-BACF-5E435DE38367}" destId="{F6C88572-F4FD-442E-ABE3-5C8B08480B32}" srcOrd="0" destOrd="0" presId="urn:microsoft.com/office/officeart/2008/layout/HexagonCluster"/>
    <dgm:cxn modelId="{C9E9F7BF-476D-4149-9DE0-2E54BF04D519}" type="presParOf" srcId="{8288CC57-08CF-4B5B-AA07-3D37DEDDC9C0}" destId="{01876C4D-DE3B-496B-B6F4-239208BB3317}" srcOrd="11" destOrd="0" presId="urn:microsoft.com/office/officeart/2008/layout/HexagonCluster"/>
    <dgm:cxn modelId="{C54D2FD3-6222-4D30-9221-4C6E85D5F067}" type="presParOf" srcId="{01876C4D-DE3B-496B-B6F4-239208BB3317}" destId="{F7FECDC2-95B1-463D-9A19-9C228BE1EE5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32CAA4-F92D-4C95-BD38-513809A21769}" type="doc">
      <dgm:prSet loTypeId="urn:microsoft.com/office/officeart/2008/layout/HexagonCluster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6B079CF-371F-4A36-8B2E-0C844F01320E}">
      <dgm:prSet phldrT="[Текст]"/>
      <dgm:spPr/>
      <dgm:t>
        <a:bodyPr/>
        <a:lstStyle/>
        <a:p>
          <a:r>
            <a:rPr lang="ru-RU" b="0" i="0" dirty="0" smtClean="0"/>
            <a:t>Технологическое присоединение к сети водоснабжения, водоотведения, электроснабжения и теплоснабжения</a:t>
          </a:r>
          <a:endParaRPr lang="ru-RU" dirty="0"/>
        </a:p>
      </dgm:t>
    </dgm:pt>
    <dgm:pt modelId="{29EDD614-6E6F-4275-8B9D-30E312AA2246}" type="parTrans" cxnId="{D31BDA8E-8467-462E-B0B4-5CE0F4FD338B}">
      <dgm:prSet/>
      <dgm:spPr/>
      <dgm:t>
        <a:bodyPr/>
        <a:lstStyle/>
        <a:p>
          <a:endParaRPr lang="ru-RU"/>
        </a:p>
      </dgm:t>
    </dgm:pt>
    <dgm:pt modelId="{6883E082-2B68-46EB-B2BF-ADE5DC907EC6}" type="sibTrans" cxnId="{D31BDA8E-8467-462E-B0B4-5CE0F4FD338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  <dgm:t>
        <a:bodyPr/>
        <a:lstStyle/>
        <a:p>
          <a:endParaRPr lang="ru-RU"/>
        </a:p>
      </dgm:t>
    </dgm:pt>
    <dgm:pt modelId="{8374177A-B5E3-454A-B6E0-802B266FED25}">
      <dgm:prSet phldrT="[Текст]"/>
      <dgm:spPr/>
      <dgm:t>
        <a:bodyPr/>
        <a:lstStyle/>
        <a:p>
          <a:r>
            <a:rPr lang="ru-RU" dirty="0" smtClean="0"/>
            <a:t>На 2022, 2023 и 2024 года запланированы </a:t>
          </a:r>
          <a:r>
            <a:rPr lang="ru-RU" b="0" i="0" dirty="0" smtClean="0">
              <a:solidFill>
                <a:srgbClr val="002060"/>
              </a:solidFill>
            </a:rPr>
            <a:t>4 млрд. 732 млн рублей</a:t>
          </a:r>
          <a:endParaRPr lang="ru-RU" dirty="0">
            <a:solidFill>
              <a:srgbClr val="002060"/>
            </a:solidFill>
          </a:endParaRPr>
        </a:p>
      </dgm:t>
    </dgm:pt>
    <dgm:pt modelId="{9EEA76B0-BE3B-4DCE-AB2D-84F1A5C31FB3}" type="parTrans" cxnId="{9CCC9A20-510F-4876-86E1-D59E55F06658}">
      <dgm:prSet/>
      <dgm:spPr/>
      <dgm:t>
        <a:bodyPr/>
        <a:lstStyle/>
        <a:p>
          <a:endParaRPr lang="ru-RU"/>
        </a:p>
      </dgm:t>
    </dgm:pt>
    <dgm:pt modelId="{4576AA13-880D-4354-9104-1AF6AC80D41C}" type="sibTrans" cxnId="{9CCC9A20-510F-4876-86E1-D59E55F0665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76D046C1-87AE-4013-B234-3D7436838539}">
      <dgm:prSet phldrT="[Текст]"/>
      <dgm:spPr/>
      <dgm:t>
        <a:bodyPr/>
        <a:lstStyle/>
        <a:p>
          <a:r>
            <a:rPr lang="ru-RU" b="0" i="0" dirty="0" smtClean="0"/>
            <a:t>Создание новых объектов инфраструктуры</a:t>
          </a:r>
          <a:endParaRPr lang="ru-RU" dirty="0"/>
        </a:p>
      </dgm:t>
    </dgm:pt>
    <dgm:pt modelId="{588A3BF6-3749-4E0B-AD33-E06552CD160B}" type="parTrans" cxnId="{9A0A782E-7676-4FFB-B1FB-324F62A65E08}">
      <dgm:prSet/>
      <dgm:spPr/>
      <dgm:t>
        <a:bodyPr/>
        <a:lstStyle/>
        <a:p>
          <a:endParaRPr lang="ru-RU"/>
        </a:p>
      </dgm:t>
    </dgm:pt>
    <dgm:pt modelId="{5EA43F7B-5975-4E3F-927A-4B4BBAED6BD6}" type="sibTrans" cxnId="{9A0A782E-7676-4FFB-B1FB-324F62A65E0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C223B963-5A6E-4412-8A61-B668FFD28A5F}" type="pres">
      <dgm:prSet presAssocID="{B532CAA4-F92D-4C95-BD38-513809A2176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EE749083-7661-4305-9817-4F795AC86D0C}" type="pres">
      <dgm:prSet presAssocID="{16B079CF-371F-4A36-8B2E-0C844F01320E}" presName="text1" presStyleCnt="0"/>
      <dgm:spPr/>
    </dgm:pt>
    <dgm:pt modelId="{F5430C41-37DC-492D-859A-F9FC73FD3CD7}" type="pres">
      <dgm:prSet presAssocID="{16B079CF-371F-4A36-8B2E-0C844F01320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8889F-CE3F-4E6C-BCA1-1915DEDA3DBA}" type="pres">
      <dgm:prSet presAssocID="{16B079CF-371F-4A36-8B2E-0C844F01320E}" presName="textaccent1" presStyleCnt="0"/>
      <dgm:spPr/>
    </dgm:pt>
    <dgm:pt modelId="{27FD7C09-77CB-4212-8A04-C4DF201C487F}" type="pres">
      <dgm:prSet presAssocID="{16B079CF-371F-4A36-8B2E-0C844F01320E}" presName="accentRepeatNode" presStyleLbl="solidAlignAcc1" presStyleIdx="0" presStyleCnt="6"/>
      <dgm:spPr/>
    </dgm:pt>
    <dgm:pt modelId="{CFD182BB-73B6-4CF5-BE86-4C9D0DA5CC03}" type="pres">
      <dgm:prSet presAssocID="{6883E082-2B68-46EB-B2BF-ADE5DC907EC6}" presName="image1" presStyleCnt="0"/>
      <dgm:spPr/>
    </dgm:pt>
    <dgm:pt modelId="{0DF7BD7D-E966-4B43-9201-084997F55AE7}" type="pres">
      <dgm:prSet presAssocID="{6883E082-2B68-46EB-B2BF-ADE5DC907EC6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AF012176-4466-4336-B1E3-E11571B0DE0A}" type="pres">
      <dgm:prSet presAssocID="{6883E082-2B68-46EB-B2BF-ADE5DC907EC6}" presName="imageaccent1" presStyleCnt="0"/>
      <dgm:spPr/>
    </dgm:pt>
    <dgm:pt modelId="{A6399BBE-76A5-4D51-A36A-45307A1E1F09}" type="pres">
      <dgm:prSet presAssocID="{6883E082-2B68-46EB-B2BF-ADE5DC907EC6}" presName="accentRepeatNode" presStyleLbl="solidAlignAcc1" presStyleIdx="1" presStyleCnt="6"/>
      <dgm:spPr/>
    </dgm:pt>
    <dgm:pt modelId="{4F3E46D8-3C76-4BDF-B3CE-5EA0C8AD64D4}" type="pres">
      <dgm:prSet presAssocID="{8374177A-B5E3-454A-B6E0-802B266FED25}" presName="text2" presStyleCnt="0"/>
      <dgm:spPr/>
    </dgm:pt>
    <dgm:pt modelId="{654618EE-A0B0-4A63-B992-AF6FF8A519AA}" type="pres">
      <dgm:prSet presAssocID="{8374177A-B5E3-454A-B6E0-802B266FED25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EC1EB-CC2A-43C3-991A-7FC720F0C9E0}" type="pres">
      <dgm:prSet presAssocID="{8374177A-B5E3-454A-B6E0-802B266FED25}" presName="textaccent2" presStyleCnt="0"/>
      <dgm:spPr/>
    </dgm:pt>
    <dgm:pt modelId="{EB087613-88BB-451B-A617-EFB6C7F766CB}" type="pres">
      <dgm:prSet presAssocID="{8374177A-B5E3-454A-B6E0-802B266FED25}" presName="accentRepeatNode" presStyleLbl="solidAlignAcc1" presStyleIdx="2" presStyleCnt="6"/>
      <dgm:spPr/>
    </dgm:pt>
    <dgm:pt modelId="{BCB20F92-C44F-42ED-939E-D114015C7068}" type="pres">
      <dgm:prSet presAssocID="{4576AA13-880D-4354-9104-1AF6AC80D41C}" presName="image2" presStyleCnt="0"/>
      <dgm:spPr/>
    </dgm:pt>
    <dgm:pt modelId="{DA7349DE-114A-4DF8-B059-9D2551F0CCFF}" type="pres">
      <dgm:prSet presAssocID="{4576AA13-880D-4354-9104-1AF6AC80D41C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DB7F4D22-6590-46D2-8C1F-9A90C7D014D6}" type="pres">
      <dgm:prSet presAssocID="{4576AA13-880D-4354-9104-1AF6AC80D41C}" presName="imageaccent2" presStyleCnt="0"/>
      <dgm:spPr/>
    </dgm:pt>
    <dgm:pt modelId="{14FA608E-7889-43D2-8A47-AF24FE8E1811}" type="pres">
      <dgm:prSet presAssocID="{4576AA13-880D-4354-9104-1AF6AC80D41C}" presName="accentRepeatNode" presStyleLbl="solidAlignAcc1" presStyleIdx="3" presStyleCnt="6"/>
      <dgm:spPr/>
    </dgm:pt>
    <dgm:pt modelId="{6AFC93DD-318D-4AC9-9AA6-2915DF210ED0}" type="pres">
      <dgm:prSet presAssocID="{76D046C1-87AE-4013-B234-3D7436838539}" presName="text3" presStyleCnt="0"/>
      <dgm:spPr/>
    </dgm:pt>
    <dgm:pt modelId="{0848D526-562F-47A6-B131-7D821765AD25}" type="pres">
      <dgm:prSet presAssocID="{76D046C1-87AE-4013-B234-3D7436838539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009C8-820F-47A3-AE41-78DB113C09B6}" type="pres">
      <dgm:prSet presAssocID="{76D046C1-87AE-4013-B234-3D7436838539}" presName="textaccent3" presStyleCnt="0"/>
      <dgm:spPr/>
    </dgm:pt>
    <dgm:pt modelId="{06825AD0-6BF2-4163-9C43-B7152954B538}" type="pres">
      <dgm:prSet presAssocID="{76D046C1-87AE-4013-B234-3D7436838539}" presName="accentRepeatNode" presStyleLbl="solidAlignAcc1" presStyleIdx="4" presStyleCnt="6"/>
      <dgm:spPr/>
    </dgm:pt>
    <dgm:pt modelId="{C2394223-5144-46E2-9ECC-ED013199CB09}" type="pres">
      <dgm:prSet presAssocID="{5EA43F7B-5975-4E3F-927A-4B4BBAED6BD6}" presName="image3" presStyleCnt="0"/>
      <dgm:spPr/>
    </dgm:pt>
    <dgm:pt modelId="{D2D2A08A-1A60-4756-AB82-7BE9997ABA9E}" type="pres">
      <dgm:prSet presAssocID="{5EA43F7B-5975-4E3F-927A-4B4BBAED6BD6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F4F89D9A-BCF0-4502-A89F-BA34B79F1C41}" type="pres">
      <dgm:prSet presAssocID="{5EA43F7B-5975-4E3F-927A-4B4BBAED6BD6}" presName="imageaccent3" presStyleCnt="0"/>
      <dgm:spPr/>
    </dgm:pt>
    <dgm:pt modelId="{1176BF17-BC25-4824-B88F-FBAF1BC29EEF}" type="pres">
      <dgm:prSet presAssocID="{5EA43F7B-5975-4E3F-927A-4B4BBAED6BD6}" presName="accentRepeatNode" presStyleLbl="solidAlignAcc1" presStyleIdx="5" presStyleCnt="6"/>
      <dgm:spPr/>
    </dgm:pt>
  </dgm:ptLst>
  <dgm:cxnLst>
    <dgm:cxn modelId="{E5E54C00-5AC9-497C-ADE2-E8373FC9CA10}" type="presOf" srcId="{4576AA13-880D-4354-9104-1AF6AC80D41C}" destId="{DA7349DE-114A-4DF8-B059-9D2551F0CCFF}" srcOrd="0" destOrd="0" presId="urn:microsoft.com/office/officeart/2008/layout/HexagonCluster"/>
    <dgm:cxn modelId="{8CC9A38E-7661-41C4-84B1-9B105D4DED27}" type="presOf" srcId="{6883E082-2B68-46EB-B2BF-ADE5DC907EC6}" destId="{0DF7BD7D-E966-4B43-9201-084997F55AE7}" srcOrd="0" destOrd="0" presId="urn:microsoft.com/office/officeart/2008/layout/HexagonCluster"/>
    <dgm:cxn modelId="{D31BDA8E-8467-462E-B0B4-5CE0F4FD338B}" srcId="{B532CAA4-F92D-4C95-BD38-513809A21769}" destId="{16B079CF-371F-4A36-8B2E-0C844F01320E}" srcOrd="0" destOrd="0" parTransId="{29EDD614-6E6F-4275-8B9D-30E312AA2246}" sibTransId="{6883E082-2B68-46EB-B2BF-ADE5DC907EC6}"/>
    <dgm:cxn modelId="{8B65AAA6-8D68-4C94-8D4D-5F007C6C49FB}" type="presOf" srcId="{5EA43F7B-5975-4E3F-927A-4B4BBAED6BD6}" destId="{D2D2A08A-1A60-4756-AB82-7BE9997ABA9E}" srcOrd="0" destOrd="0" presId="urn:microsoft.com/office/officeart/2008/layout/HexagonCluster"/>
    <dgm:cxn modelId="{05F746CB-2186-49EB-B457-64765D57F320}" type="presOf" srcId="{8374177A-B5E3-454A-B6E0-802B266FED25}" destId="{654618EE-A0B0-4A63-B992-AF6FF8A519AA}" srcOrd="0" destOrd="0" presId="urn:microsoft.com/office/officeart/2008/layout/HexagonCluster"/>
    <dgm:cxn modelId="{A87FD77F-3CF5-48D7-9D97-BE07CC813E9F}" type="presOf" srcId="{76D046C1-87AE-4013-B234-3D7436838539}" destId="{0848D526-562F-47A6-B131-7D821765AD25}" srcOrd="0" destOrd="0" presId="urn:microsoft.com/office/officeart/2008/layout/HexagonCluster"/>
    <dgm:cxn modelId="{9CCC9A20-510F-4876-86E1-D59E55F06658}" srcId="{B532CAA4-F92D-4C95-BD38-513809A21769}" destId="{8374177A-B5E3-454A-B6E0-802B266FED25}" srcOrd="1" destOrd="0" parTransId="{9EEA76B0-BE3B-4DCE-AB2D-84F1A5C31FB3}" sibTransId="{4576AA13-880D-4354-9104-1AF6AC80D41C}"/>
    <dgm:cxn modelId="{0D7324B0-5084-461F-858A-1D2265F7CB9E}" type="presOf" srcId="{B532CAA4-F92D-4C95-BD38-513809A21769}" destId="{C223B963-5A6E-4412-8A61-B668FFD28A5F}" srcOrd="0" destOrd="0" presId="urn:microsoft.com/office/officeart/2008/layout/HexagonCluster"/>
    <dgm:cxn modelId="{9A0A782E-7676-4FFB-B1FB-324F62A65E08}" srcId="{B532CAA4-F92D-4C95-BD38-513809A21769}" destId="{76D046C1-87AE-4013-B234-3D7436838539}" srcOrd="2" destOrd="0" parTransId="{588A3BF6-3749-4E0B-AD33-E06552CD160B}" sibTransId="{5EA43F7B-5975-4E3F-927A-4B4BBAED6BD6}"/>
    <dgm:cxn modelId="{6E0E3976-D5C4-4398-945B-0BE309E7C30A}" type="presOf" srcId="{16B079CF-371F-4A36-8B2E-0C844F01320E}" destId="{F5430C41-37DC-492D-859A-F9FC73FD3CD7}" srcOrd="0" destOrd="0" presId="urn:microsoft.com/office/officeart/2008/layout/HexagonCluster"/>
    <dgm:cxn modelId="{1C3984A1-CC78-43B0-90D6-B790B654F8AA}" type="presParOf" srcId="{C223B963-5A6E-4412-8A61-B668FFD28A5F}" destId="{EE749083-7661-4305-9817-4F795AC86D0C}" srcOrd="0" destOrd="0" presId="urn:microsoft.com/office/officeart/2008/layout/HexagonCluster"/>
    <dgm:cxn modelId="{B56E6C73-5209-4D8E-A6CA-F8A3661E24D3}" type="presParOf" srcId="{EE749083-7661-4305-9817-4F795AC86D0C}" destId="{F5430C41-37DC-492D-859A-F9FC73FD3CD7}" srcOrd="0" destOrd="0" presId="urn:microsoft.com/office/officeart/2008/layout/HexagonCluster"/>
    <dgm:cxn modelId="{EF4B1F1C-6C6A-4732-9042-07FBA545043A}" type="presParOf" srcId="{C223B963-5A6E-4412-8A61-B668FFD28A5F}" destId="{88F8889F-CE3F-4E6C-BCA1-1915DEDA3DBA}" srcOrd="1" destOrd="0" presId="urn:microsoft.com/office/officeart/2008/layout/HexagonCluster"/>
    <dgm:cxn modelId="{3C2AAB33-C2C0-402E-A6E8-AD5DF0CDB902}" type="presParOf" srcId="{88F8889F-CE3F-4E6C-BCA1-1915DEDA3DBA}" destId="{27FD7C09-77CB-4212-8A04-C4DF201C487F}" srcOrd="0" destOrd="0" presId="urn:microsoft.com/office/officeart/2008/layout/HexagonCluster"/>
    <dgm:cxn modelId="{E6BACC6C-60C6-4264-AD5C-69851832645D}" type="presParOf" srcId="{C223B963-5A6E-4412-8A61-B668FFD28A5F}" destId="{CFD182BB-73B6-4CF5-BE86-4C9D0DA5CC03}" srcOrd="2" destOrd="0" presId="urn:microsoft.com/office/officeart/2008/layout/HexagonCluster"/>
    <dgm:cxn modelId="{6248D4A9-D862-400B-8C1E-09C7998A1717}" type="presParOf" srcId="{CFD182BB-73B6-4CF5-BE86-4C9D0DA5CC03}" destId="{0DF7BD7D-E966-4B43-9201-084997F55AE7}" srcOrd="0" destOrd="0" presId="urn:microsoft.com/office/officeart/2008/layout/HexagonCluster"/>
    <dgm:cxn modelId="{F3F7D3C5-7926-4D23-A864-32DB62613027}" type="presParOf" srcId="{C223B963-5A6E-4412-8A61-B668FFD28A5F}" destId="{AF012176-4466-4336-B1E3-E11571B0DE0A}" srcOrd="3" destOrd="0" presId="urn:microsoft.com/office/officeart/2008/layout/HexagonCluster"/>
    <dgm:cxn modelId="{CBF7ABFD-348F-4D7F-833F-E1DD17EAC275}" type="presParOf" srcId="{AF012176-4466-4336-B1E3-E11571B0DE0A}" destId="{A6399BBE-76A5-4D51-A36A-45307A1E1F09}" srcOrd="0" destOrd="0" presId="urn:microsoft.com/office/officeart/2008/layout/HexagonCluster"/>
    <dgm:cxn modelId="{B0B95AF6-143B-41CF-9671-3A45E1CFD86E}" type="presParOf" srcId="{C223B963-5A6E-4412-8A61-B668FFD28A5F}" destId="{4F3E46D8-3C76-4BDF-B3CE-5EA0C8AD64D4}" srcOrd="4" destOrd="0" presId="urn:microsoft.com/office/officeart/2008/layout/HexagonCluster"/>
    <dgm:cxn modelId="{F8A50C61-6D58-4883-8B72-90053EC1C119}" type="presParOf" srcId="{4F3E46D8-3C76-4BDF-B3CE-5EA0C8AD64D4}" destId="{654618EE-A0B0-4A63-B992-AF6FF8A519AA}" srcOrd="0" destOrd="0" presId="urn:microsoft.com/office/officeart/2008/layout/HexagonCluster"/>
    <dgm:cxn modelId="{6D5247E1-689F-46ED-90A3-EEEDC3742B28}" type="presParOf" srcId="{C223B963-5A6E-4412-8A61-B668FFD28A5F}" destId="{736EC1EB-CC2A-43C3-991A-7FC720F0C9E0}" srcOrd="5" destOrd="0" presId="urn:microsoft.com/office/officeart/2008/layout/HexagonCluster"/>
    <dgm:cxn modelId="{A2A2999B-6AF4-4401-B466-613F4E05FCDE}" type="presParOf" srcId="{736EC1EB-CC2A-43C3-991A-7FC720F0C9E0}" destId="{EB087613-88BB-451B-A617-EFB6C7F766CB}" srcOrd="0" destOrd="0" presId="urn:microsoft.com/office/officeart/2008/layout/HexagonCluster"/>
    <dgm:cxn modelId="{6F574515-4E2F-4854-8F83-2F18D82FC70F}" type="presParOf" srcId="{C223B963-5A6E-4412-8A61-B668FFD28A5F}" destId="{BCB20F92-C44F-42ED-939E-D114015C7068}" srcOrd="6" destOrd="0" presId="urn:microsoft.com/office/officeart/2008/layout/HexagonCluster"/>
    <dgm:cxn modelId="{8C25ECBF-9C90-49EB-8E8F-25948B1B9985}" type="presParOf" srcId="{BCB20F92-C44F-42ED-939E-D114015C7068}" destId="{DA7349DE-114A-4DF8-B059-9D2551F0CCFF}" srcOrd="0" destOrd="0" presId="urn:microsoft.com/office/officeart/2008/layout/HexagonCluster"/>
    <dgm:cxn modelId="{2901851A-A93C-44B2-A9AA-90F451C736A5}" type="presParOf" srcId="{C223B963-5A6E-4412-8A61-B668FFD28A5F}" destId="{DB7F4D22-6590-46D2-8C1F-9A90C7D014D6}" srcOrd="7" destOrd="0" presId="urn:microsoft.com/office/officeart/2008/layout/HexagonCluster"/>
    <dgm:cxn modelId="{4DD04E26-AD24-4276-96D3-173FA47B3696}" type="presParOf" srcId="{DB7F4D22-6590-46D2-8C1F-9A90C7D014D6}" destId="{14FA608E-7889-43D2-8A47-AF24FE8E1811}" srcOrd="0" destOrd="0" presId="urn:microsoft.com/office/officeart/2008/layout/HexagonCluster"/>
    <dgm:cxn modelId="{5746EABB-0255-49AA-A6FC-B75EEA42364C}" type="presParOf" srcId="{C223B963-5A6E-4412-8A61-B668FFD28A5F}" destId="{6AFC93DD-318D-4AC9-9AA6-2915DF210ED0}" srcOrd="8" destOrd="0" presId="urn:microsoft.com/office/officeart/2008/layout/HexagonCluster"/>
    <dgm:cxn modelId="{DD2C609C-2A4A-46A5-B936-4EA3A3099FB1}" type="presParOf" srcId="{6AFC93DD-318D-4AC9-9AA6-2915DF210ED0}" destId="{0848D526-562F-47A6-B131-7D821765AD25}" srcOrd="0" destOrd="0" presId="urn:microsoft.com/office/officeart/2008/layout/HexagonCluster"/>
    <dgm:cxn modelId="{BD5CA41D-243E-4B67-8F91-89E72D11BFD1}" type="presParOf" srcId="{C223B963-5A6E-4412-8A61-B668FFD28A5F}" destId="{2B7009C8-820F-47A3-AE41-78DB113C09B6}" srcOrd="9" destOrd="0" presId="urn:microsoft.com/office/officeart/2008/layout/HexagonCluster"/>
    <dgm:cxn modelId="{13537FA0-36D2-4243-B0FB-C0AB949205EC}" type="presParOf" srcId="{2B7009C8-820F-47A3-AE41-78DB113C09B6}" destId="{06825AD0-6BF2-4163-9C43-B7152954B538}" srcOrd="0" destOrd="0" presId="urn:microsoft.com/office/officeart/2008/layout/HexagonCluster"/>
    <dgm:cxn modelId="{9E9FA5EE-BC82-4033-9B0B-D22FB0D95EBD}" type="presParOf" srcId="{C223B963-5A6E-4412-8A61-B668FFD28A5F}" destId="{C2394223-5144-46E2-9ECC-ED013199CB09}" srcOrd="10" destOrd="0" presId="urn:microsoft.com/office/officeart/2008/layout/HexagonCluster"/>
    <dgm:cxn modelId="{7068F58D-8D69-4FFF-AA14-A85DF4A2F29D}" type="presParOf" srcId="{C2394223-5144-46E2-9ECC-ED013199CB09}" destId="{D2D2A08A-1A60-4756-AB82-7BE9997ABA9E}" srcOrd="0" destOrd="0" presId="urn:microsoft.com/office/officeart/2008/layout/HexagonCluster"/>
    <dgm:cxn modelId="{900CDBED-1FA4-479D-92FB-879CDAFCF691}" type="presParOf" srcId="{C223B963-5A6E-4412-8A61-B668FFD28A5F}" destId="{F4F89D9A-BCF0-4502-A89F-BA34B79F1C41}" srcOrd="11" destOrd="0" presId="urn:microsoft.com/office/officeart/2008/layout/HexagonCluster"/>
    <dgm:cxn modelId="{7F3A4D79-D67F-4F75-990C-D0661E6E6BCA}" type="presParOf" srcId="{F4F89D9A-BCF0-4502-A89F-BA34B79F1C41}" destId="{1176BF17-BC25-4824-B88F-FBAF1BC29EE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A98238-B1C7-413E-83C6-1EB34260031B}" type="doc">
      <dgm:prSet loTypeId="urn:microsoft.com/office/officeart/2008/layout/HexagonCluster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6BE7B114-93CA-4E8B-9211-0730F6E2BF46}">
      <dgm:prSet phldrT="[Текст]"/>
      <dgm:spPr/>
      <dgm:t>
        <a:bodyPr/>
        <a:lstStyle/>
        <a:p>
          <a:r>
            <a:rPr lang="ru-RU" dirty="0" smtClean="0"/>
            <a:t>Постройка 7 новых школ в разных районах города</a:t>
          </a:r>
          <a:endParaRPr lang="ru-RU" dirty="0"/>
        </a:p>
      </dgm:t>
    </dgm:pt>
    <dgm:pt modelId="{A8971A94-0355-4815-8756-450B0251C356}" type="parTrans" cxnId="{129ED0A3-2559-4493-97CB-EAE5A4BF3532}">
      <dgm:prSet/>
      <dgm:spPr/>
      <dgm:t>
        <a:bodyPr/>
        <a:lstStyle/>
        <a:p>
          <a:endParaRPr lang="ru-RU"/>
        </a:p>
      </dgm:t>
    </dgm:pt>
    <dgm:pt modelId="{FDDE0FE5-423D-4572-81E4-7F90C80E0A3C}" type="sibTrans" cxnId="{129ED0A3-2559-4493-97CB-EAE5A4BF353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5099F0CB-115C-4C16-A205-65BD910F91E6}">
      <dgm:prSet phldrT="[Текст]"/>
      <dgm:spPr/>
      <dgm:t>
        <a:bodyPr/>
        <a:lstStyle/>
        <a:p>
          <a:r>
            <a:rPr lang="ru-RU" b="0" i="0" dirty="0" smtClean="0"/>
            <a:t>С 2021 по 2023 годы в Оренбуржье направят из федерального бюджета </a:t>
          </a:r>
          <a:r>
            <a:rPr lang="ru-RU" b="0" i="0" dirty="0" smtClean="0">
              <a:solidFill>
                <a:srgbClr val="002060"/>
              </a:solidFill>
            </a:rPr>
            <a:t>более 2,4 миллиардов рублей.</a:t>
          </a:r>
          <a:r>
            <a:rPr lang="ru-RU" dirty="0" smtClean="0">
              <a:solidFill>
                <a:srgbClr val="002060"/>
              </a:solidFill>
            </a:rPr>
            <a:t/>
          </a:r>
          <a:br>
            <a:rPr lang="ru-RU" dirty="0" smtClean="0">
              <a:solidFill>
                <a:srgbClr val="002060"/>
              </a:solidFill>
            </a:rPr>
          </a:b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6F6F2F36-8AC2-412F-9EA2-26E45C04B3EE}" type="parTrans" cxnId="{15DA34D0-1D3A-4CE8-9872-775952BFE9C7}">
      <dgm:prSet/>
      <dgm:spPr/>
      <dgm:t>
        <a:bodyPr/>
        <a:lstStyle/>
        <a:p>
          <a:endParaRPr lang="ru-RU"/>
        </a:p>
      </dgm:t>
    </dgm:pt>
    <dgm:pt modelId="{DBDDC411-9F8F-4C07-A3E1-CE8849606DFE}" type="sibTrans" cxnId="{15DA34D0-1D3A-4CE8-9872-775952BFE9C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10DBCCAC-DFD6-408C-A79E-BF8BBDB556C1}">
      <dgm:prSet phldrT="[Текст]"/>
      <dgm:spPr/>
      <dgm:t>
        <a:bodyPr/>
        <a:lstStyle/>
        <a:p>
          <a:r>
            <a:rPr lang="ru-RU" b="0" i="0" dirty="0" smtClean="0"/>
            <a:t>Региональный проект «Современная школа» </a:t>
          </a:r>
          <a:endParaRPr lang="ru-RU" dirty="0"/>
        </a:p>
      </dgm:t>
    </dgm:pt>
    <dgm:pt modelId="{BFE650FA-2035-495F-82E7-696B53F1875C}" type="parTrans" cxnId="{D0B8A810-36AF-4B4F-8F5F-32CEAB036652}">
      <dgm:prSet/>
      <dgm:spPr/>
      <dgm:t>
        <a:bodyPr/>
        <a:lstStyle/>
        <a:p>
          <a:endParaRPr lang="ru-RU"/>
        </a:p>
      </dgm:t>
    </dgm:pt>
    <dgm:pt modelId="{DEF32DCB-729D-4922-9D99-8B655E62D324}" type="sibTrans" cxnId="{D0B8A810-36AF-4B4F-8F5F-32CEAB03665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84121C15-1F15-42EC-B4BA-A7A22D13CC92}" type="pres">
      <dgm:prSet presAssocID="{85A98238-B1C7-413E-83C6-1EB34260031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FD84B532-E5EB-42BB-80CD-A2E37F4DAF2B}" type="pres">
      <dgm:prSet presAssocID="{6BE7B114-93CA-4E8B-9211-0730F6E2BF46}" presName="text1" presStyleCnt="0"/>
      <dgm:spPr/>
    </dgm:pt>
    <dgm:pt modelId="{EEF1877C-87C1-45D2-9D02-CF952CC97573}" type="pres">
      <dgm:prSet presAssocID="{6BE7B114-93CA-4E8B-9211-0730F6E2BF4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90E62-AB47-48D9-96DF-9C48270D8461}" type="pres">
      <dgm:prSet presAssocID="{6BE7B114-93CA-4E8B-9211-0730F6E2BF46}" presName="textaccent1" presStyleCnt="0"/>
      <dgm:spPr/>
    </dgm:pt>
    <dgm:pt modelId="{A5A0CE0F-B3B4-4BF4-A0F2-F71A11ECAF4E}" type="pres">
      <dgm:prSet presAssocID="{6BE7B114-93CA-4E8B-9211-0730F6E2BF46}" presName="accentRepeatNode" presStyleLbl="solidAlignAcc1" presStyleIdx="0" presStyleCnt="6"/>
      <dgm:spPr/>
    </dgm:pt>
    <dgm:pt modelId="{60A00348-DCB2-4EFB-BBA4-2EC4B48FD38D}" type="pres">
      <dgm:prSet presAssocID="{FDDE0FE5-423D-4572-81E4-7F90C80E0A3C}" presName="image1" presStyleCnt="0"/>
      <dgm:spPr/>
    </dgm:pt>
    <dgm:pt modelId="{75AFDD55-CF72-4023-9F55-3C0E308BC956}" type="pres">
      <dgm:prSet presAssocID="{FDDE0FE5-423D-4572-81E4-7F90C80E0A3C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E87C2A2C-32F2-4312-87C1-585C682DB77A}" type="pres">
      <dgm:prSet presAssocID="{FDDE0FE5-423D-4572-81E4-7F90C80E0A3C}" presName="imageaccent1" presStyleCnt="0"/>
      <dgm:spPr/>
    </dgm:pt>
    <dgm:pt modelId="{7D988509-8C00-4E7B-87BA-2915BD8DA7F9}" type="pres">
      <dgm:prSet presAssocID="{FDDE0FE5-423D-4572-81E4-7F90C80E0A3C}" presName="accentRepeatNode" presStyleLbl="solidAlignAcc1" presStyleIdx="1" presStyleCnt="6"/>
      <dgm:spPr/>
    </dgm:pt>
    <dgm:pt modelId="{963C6CB5-9461-4091-AE6C-B8A8A0DC68D5}" type="pres">
      <dgm:prSet presAssocID="{5099F0CB-115C-4C16-A205-65BD910F91E6}" presName="text2" presStyleCnt="0"/>
      <dgm:spPr/>
    </dgm:pt>
    <dgm:pt modelId="{69428567-CD4C-4378-8F57-F4207EA09449}" type="pres">
      <dgm:prSet presAssocID="{5099F0CB-115C-4C16-A205-65BD910F91E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01E89-0D9A-4FDD-AEFF-84CA18E086AD}" type="pres">
      <dgm:prSet presAssocID="{5099F0CB-115C-4C16-A205-65BD910F91E6}" presName="textaccent2" presStyleCnt="0"/>
      <dgm:spPr/>
    </dgm:pt>
    <dgm:pt modelId="{4CB06F75-C37B-492E-AA7F-E632EF5E9F0A}" type="pres">
      <dgm:prSet presAssocID="{5099F0CB-115C-4C16-A205-65BD910F91E6}" presName="accentRepeatNode" presStyleLbl="solidAlignAcc1" presStyleIdx="2" presStyleCnt="6"/>
      <dgm:spPr/>
    </dgm:pt>
    <dgm:pt modelId="{F7C9554D-C5B5-4CA2-8D64-BBD822D75033}" type="pres">
      <dgm:prSet presAssocID="{DBDDC411-9F8F-4C07-A3E1-CE8849606DFE}" presName="image2" presStyleCnt="0"/>
      <dgm:spPr/>
    </dgm:pt>
    <dgm:pt modelId="{9C250E37-5879-4795-BA31-42B72DFE5A48}" type="pres">
      <dgm:prSet presAssocID="{DBDDC411-9F8F-4C07-A3E1-CE8849606DFE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CE1D2EB2-1F3C-474B-BB63-6E7FBE2C3A23}" type="pres">
      <dgm:prSet presAssocID="{DBDDC411-9F8F-4C07-A3E1-CE8849606DFE}" presName="imageaccent2" presStyleCnt="0"/>
      <dgm:spPr/>
    </dgm:pt>
    <dgm:pt modelId="{E967CBA0-8E35-4116-B64C-AA8242965662}" type="pres">
      <dgm:prSet presAssocID="{DBDDC411-9F8F-4C07-A3E1-CE8849606DFE}" presName="accentRepeatNode" presStyleLbl="solidAlignAcc1" presStyleIdx="3" presStyleCnt="6"/>
      <dgm:spPr/>
    </dgm:pt>
    <dgm:pt modelId="{79265E7F-DA41-4CCD-BB40-DF156B9B66E3}" type="pres">
      <dgm:prSet presAssocID="{10DBCCAC-DFD6-408C-A79E-BF8BBDB556C1}" presName="text3" presStyleCnt="0"/>
      <dgm:spPr/>
    </dgm:pt>
    <dgm:pt modelId="{732700DE-487F-4E10-A0F8-4F483EA07A09}" type="pres">
      <dgm:prSet presAssocID="{10DBCCAC-DFD6-408C-A79E-BF8BBDB556C1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F4E7B-DC24-4A53-94C1-F4D5E6B73566}" type="pres">
      <dgm:prSet presAssocID="{10DBCCAC-DFD6-408C-A79E-BF8BBDB556C1}" presName="textaccent3" presStyleCnt="0"/>
      <dgm:spPr/>
    </dgm:pt>
    <dgm:pt modelId="{90899C6D-EA2D-4256-AD86-FA9796F340B9}" type="pres">
      <dgm:prSet presAssocID="{10DBCCAC-DFD6-408C-A79E-BF8BBDB556C1}" presName="accentRepeatNode" presStyleLbl="solidAlignAcc1" presStyleIdx="4" presStyleCnt="6"/>
      <dgm:spPr/>
    </dgm:pt>
    <dgm:pt modelId="{2FF87116-DE1D-41BD-ABB5-2DB3D21A905D}" type="pres">
      <dgm:prSet presAssocID="{DEF32DCB-729D-4922-9D99-8B655E62D324}" presName="image3" presStyleCnt="0"/>
      <dgm:spPr/>
    </dgm:pt>
    <dgm:pt modelId="{3830F2CD-9202-4AE7-AB7A-1A61D1C80DE9}" type="pres">
      <dgm:prSet presAssocID="{DEF32DCB-729D-4922-9D99-8B655E62D324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1C8EAF6E-F72B-437B-9582-9C2F8C5D140B}" type="pres">
      <dgm:prSet presAssocID="{DEF32DCB-729D-4922-9D99-8B655E62D324}" presName="imageaccent3" presStyleCnt="0"/>
      <dgm:spPr/>
    </dgm:pt>
    <dgm:pt modelId="{C461540C-D3CA-4054-A3E8-724AAF3F0D55}" type="pres">
      <dgm:prSet presAssocID="{DEF32DCB-729D-4922-9D99-8B655E62D324}" presName="accentRepeatNode" presStyleLbl="solidAlignAcc1" presStyleIdx="5" presStyleCnt="6"/>
      <dgm:spPr/>
    </dgm:pt>
  </dgm:ptLst>
  <dgm:cxnLst>
    <dgm:cxn modelId="{C2D3A0E0-4E73-4340-9FE0-1D3FA2821514}" type="presOf" srcId="{5099F0CB-115C-4C16-A205-65BD910F91E6}" destId="{69428567-CD4C-4378-8F57-F4207EA09449}" srcOrd="0" destOrd="0" presId="urn:microsoft.com/office/officeart/2008/layout/HexagonCluster"/>
    <dgm:cxn modelId="{AF2F78DD-DBA6-4A29-BB00-EA5780D16553}" type="presOf" srcId="{DEF32DCB-729D-4922-9D99-8B655E62D324}" destId="{3830F2CD-9202-4AE7-AB7A-1A61D1C80DE9}" srcOrd="0" destOrd="0" presId="urn:microsoft.com/office/officeart/2008/layout/HexagonCluster"/>
    <dgm:cxn modelId="{39641448-FD54-433E-92CC-FC7AA91B1C75}" type="presOf" srcId="{10DBCCAC-DFD6-408C-A79E-BF8BBDB556C1}" destId="{732700DE-487F-4E10-A0F8-4F483EA07A09}" srcOrd="0" destOrd="0" presId="urn:microsoft.com/office/officeart/2008/layout/HexagonCluster"/>
    <dgm:cxn modelId="{129ED0A3-2559-4493-97CB-EAE5A4BF3532}" srcId="{85A98238-B1C7-413E-83C6-1EB34260031B}" destId="{6BE7B114-93CA-4E8B-9211-0730F6E2BF46}" srcOrd="0" destOrd="0" parTransId="{A8971A94-0355-4815-8756-450B0251C356}" sibTransId="{FDDE0FE5-423D-4572-81E4-7F90C80E0A3C}"/>
    <dgm:cxn modelId="{796A8F52-F2B9-4C38-BC7B-C9C4E6488E15}" type="presOf" srcId="{6BE7B114-93CA-4E8B-9211-0730F6E2BF46}" destId="{EEF1877C-87C1-45D2-9D02-CF952CC97573}" srcOrd="0" destOrd="0" presId="urn:microsoft.com/office/officeart/2008/layout/HexagonCluster"/>
    <dgm:cxn modelId="{FF85DCD5-955B-4D17-80E7-5538ABCF9A61}" type="presOf" srcId="{85A98238-B1C7-413E-83C6-1EB34260031B}" destId="{84121C15-1F15-42EC-B4BA-A7A22D13CC92}" srcOrd="0" destOrd="0" presId="urn:microsoft.com/office/officeart/2008/layout/HexagonCluster"/>
    <dgm:cxn modelId="{A2FDF3F0-3A2D-4D9C-8557-50BDD8DFFB4B}" type="presOf" srcId="{DBDDC411-9F8F-4C07-A3E1-CE8849606DFE}" destId="{9C250E37-5879-4795-BA31-42B72DFE5A48}" srcOrd="0" destOrd="0" presId="urn:microsoft.com/office/officeart/2008/layout/HexagonCluster"/>
    <dgm:cxn modelId="{AF35C71C-4270-411F-913A-00A27317FD8B}" type="presOf" srcId="{FDDE0FE5-423D-4572-81E4-7F90C80E0A3C}" destId="{75AFDD55-CF72-4023-9F55-3C0E308BC956}" srcOrd="0" destOrd="0" presId="urn:microsoft.com/office/officeart/2008/layout/HexagonCluster"/>
    <dgm:cxn modelId="{15DA34D0-1D3A-4CE8-9872-775952BFE9C7}" srcId="{85A98238-B1C7-413E-83C6-1EB34260031B}" destId="{5099F0CB-115C-4C16-A205-65BD910F91E6}" srcOrd="1" destOrd="0" parTransId="{6F6F2F36-8AC2-412F-9EA2-26E45C04B3EE}" sibTransId="{DBDDC411-9F8F-4C07-A3E1-CE8849606DFE}"/>
    <dgm:cxn modelId="{D0B8A810-36AF-4B4F-8F5F-32CEAB036652}" srcId="{85A98238-B1C7-413E-83C6-1EB34260031B}" destId="{10DBCCAC-DFD6-408C-A79E-BF8BBDB556C1}" srcOrd="2" destOrd="0" parTransId="{BFE650FA-2035-495F-82E7-696B53F1875C}" sibTransId="{DEF32DCB-729D-4922-9D99-8B655E62D324}"/>
    <dgm:cxn modelId="{9582C7C1-4A17-41F7-94CC-E51227656D20}" type="presParOf" srcId="{84121C15-1F15-42EC-B4BA-A7A22D13CC92}" destId="{FD84B532-E5EB-42BB-80CD-A2E37F4DAF2B}" srcOrd="0" destOrd="0" presId="urn:microsoft.com/office/officeart/2008/layout/HexagonCluster"/>
    <dgm:cxn modelId="{A670C0E9-CE60-40F5-ADE9-10F1A2D68E14}" type="presParOf" srcId="{FD84B532-E5EB-42BB-80CD-A2E37F4DAF2B}" destId="{EEF1877C-87C1-45D2-9D02-CF952CC97573}" srcOrd="0" destOrd="0" presId="urn:microsoft.com/office/officeart/2008/layout/HexagonCluster"/>
    <dgm:cxn modelId="{EA994D83-8752-4004-9419-83CA271AD45B}" type="presParOf" srcId="{84121C15-1F15-42EC-B4BA-A7A22D13CC92}" destId="{F8190E62-AB47-48D9-96DF-9C48270D8461}" srcOrd="1" destOrd="0" presId="urn:microsoft.com/office/officeart/2008/layout/HexagonCluster"/>
    <dgm:cxn modelId="{B2D8CC9A-4EAE-4D76-ABCA-F4EC3300B25B}" type="presParOf" srcId="{F8190E62-AB47-48D9-96DF-9C48270D8461}" destId="{A5A0CE0F-B3B4-4BF4-A0F2-F71A11ECAF4E}" srcOrd="0" destOrd="0" presId="urn:microsoft.com/office/officeart/2008/layout/HexagonCluster"/>
    <dgm:cxn modelId="{01BB4DB0-8E1A-4C57-9531-6B62E500EE44}" type="presParOf" srcId="{84121C15-1F15-42EC-B4BA-A7A22D13CC92}" destId="{60A00348-DCB2-4EFB-BBA4-2EC4B48FD38D}" srcOrd="2" destOrd="0" presId="urn:microsoft.com/office/officeart/2008/layout/HexagonCluster"/>
    <dgm:cxn modelId="{3EBA6178-0488-4EDC-8864-5A86A15C3656}" type="presParOf" srcId="{60A00348-DCB2-4EFB-BBA4-2EC4B48FD38D}" destId="{75AFDD55-CF72-4023-9F55-3C0E308BC956}" srcOrd="0" destOrd="0" presId="urn:microsoft.com/office/officeart/2008/layout/HexagonCluster"/>
    <dgm:cxn modelId="{0CF18626-A36B-4AF2-9CA2-69E50FA53ACF}" type="presParOf" srcId="{84121C15-1F15-42EC-B4BA-A7A22D13CC92}" destId="{E87C2A2C-32F2-4312-87C1-585C682DB77A}" srcOrd="3" destOrd="0" presId="urn:microsoft.com/office/officeart/2008/layout/HexagonCluster"/>
    <dgm:cxn modelId="{CDE3FADF-F7C2-4E08-98D3-249033DCB9E7}" type="presParOf" srcId="{E87C2A2C-32F2-4312-87C1-585C682DB77A}" destId="{7D988509-8C00-4E7B-87BA-2915BD8DA7F9}" srcOrd="0" destOrd="0" presId="urn:microsoft.com/office/officeart/2008/layout/HexagonCluster"/>
    <dgm:cxn modelId="{082B39B7-5C55-4301-8BC1-8A3446F9081A}" type="presParOf" srcId="{84121C15-1F15-42EC-B4BA-A7A22D13CC92}" destId="{963C6CB5-9461-4091-AE6C-B8A8A0DC68D5}" srcOrd="4" destOrd="0" presId="urn:microsoft.com/office/officeart/2008/layout/HexagonCluster"/>
    <dgm:cxn modelId="{6BC6D01F-525F-48DE-B0ED-C44109C20753}" type="presParOf" srcId="{963C6CB5-9461-4091-AE6C-B8A8A0DC68D5}" destId="{69428567-CD4C-4378-8F57-F4207EA09449}" srcOrd="0" destOrd="0" presId="urn:microsoft.com/office/officeart/2008/layout/HexagonCluster"/>
    <dgm:cxn modelId="{52DCB51B-F0EC-4CD2-A11F-8F9315853A9C}" type="presParOf" srcId="{84121C15-1F15-42EC-B4BA-A7A22D13CC92}" destId="{24F01E89-0D9A-4FDD-AEFF-84CA18E086AD}" srcOrd="5" destOrd="0" presId="urn:microsoft.com/office/officeart/2008/layout/HexagonCluster"/>
    <dgm:cxn modelId="{F69DF440-B6DE-4FB8-ACF0-C22B60996224}" type="presParOf" srcId="{24F01E89-0D9A-4FDD-AEFF-84CA18E086AD}" destId="{4CB06F75-C37B-492E-AA7F-E632EF5E9F0A}" srcOrd="0" destOrd="0" presId="urn:microsoft.com/office/officeart/2008/layout/HexagonCluster"/>
    <dgm:cxn modelId="{E6143B63-274B-4534-BCAA-6D831F9A6236}" type="presParOf" srcId="{84121C15-1F15-42EC-B4BA-A7A22D13CC92}" destId="{F7C9554D-C5B5-4CA2-8D64-BBD822D75033}" srcOrd="6" destOrd="0" presId="urn:microsoft.com/office/officeart/2008/layout/HexagonCluster"/>
    <dgm:cxn modelId="{D01E3B59-368B-4612-95CA-0E3C7487C90E}" type="presParOf" srcId="{F7C9554D-C5B5-4CA2-8D64-BBD822D75033}" destId="{9C250E37-5879-4795-BA31-42B72DFE5A48}" srcOrd="0" destOrd="0" presId="urn:microsoft.com/office/officeart/2008/layout/HexagonCluster"/>
    <dgm:cxn modelId="{82682D3B-D3CE-4A7B-A1FB-7ACC41F8E829}" type="presParOf" srcId="{84121C15-1F15-42EC-B4BA-A7A22D13CC92}" destId="{CE1D2EB2-1F3C-474B-BB63-6E7FBE2C3A23}" srcOrd="7" destOrd="0" presId="urn:microsoft.com/office/officeart/2008/layout/HexagonCluster"/>
    <dgm:cxn modelId="{648D3195-7C16-439A-B82C-ED3E37D93357}" type="presParOf" srcId="{CE1D2EB2-1F3C-474B-BB63-6E7FBE2C3A23}" destId="{E967CBA0-8E35-4116-B64C-AA8242965662}" srcOrd="0" destOrd="0" presId="urn:microsoft.com/office/officeart/2008/layout/HexagonCluster"/>
    <dgm:cxn modelId="{780271BD-E329-435B-8358-2D9552ECEEB3}" type="presParOf" srcId="{84121C15-1F15-42EC-B4BA-A7A22D13CC92}" destId="{79265E7F-DA41-4CCD-BB40-DF156B9B66E3}" srcOrd="8" destOrd="0" presId="urn:microsoft.com/office/officeart/2008/layout/HexagonCluster"/>
    <dgm:cxn modelId="{1F81CA70-6D1D-4F6B-9469-CD97D76E8C11}" type="presParOf" srcId="{79265E7F-DA41-4CCD-BB40-DF156B9B66E3}" destId="{732700DE-487F-4E10-A0F8-4F483EA07A09}" srcOrd="0" destOrd="0" presId="urn:microsoft.com/office/officeart/2008/layout/HexagonCluster"/>
    <dgm:cxn modelId="{A438D404-6FEC-44D3-B572-C944E24F9CE3}" type="presParOf" srcId="{84121C15-1F15-42EC-B4BA-A7A22D13CC92}" destId="{A2BF4E7B-DC24-4A53-94C1-F4D5E6B73566}" srcOrd="9" destOrd="0" presId="urn:microsoft.com/office/officeart/2008/layout/HexagonCluster"/>
    <dgm:cxn modelId="{EA2A8176-8514-4865-81C2-DD41E54EE902}" type="presParOf" srcId="{A2BF4E7B-DC24-4A53-94C1-F4D5E6B73566}" destId="{90899C6D-EA2D-4256-AD86-FA9796F340B9}" srcOrd="0" destOrd="0" presId="urn:microsoft.com/office/officeart/2008/layout/HexagonCluster"/>
    <dgm:cxn modelId="{08BDF620-AE4F-49B7-BCEA-77ED57282320}" type="presParOf" srcId="{84121C15-1F15-42EC-B4BA-A7A22D13CC92}" destId="{2FF87116-DE1D-41BD-ABB5-2DB3D21A905D}" srcOrd="10" destOrd="0" presId="urn:microsoft.com/office/officeart/2008/layout/HexagonCluster"/>
    <dgm:cxn modelId="{B49CBCB5-67C3-4527-B704-1E199EE2BD5D}" type="presParOf" srcId="{2FF87116-DE1D-41BD-ABB5-2DB3D21A905D}" destId="{3830F2CD-9202-4AE7-AB7A-1A61D1C80DE9}" srcOrd="0" destOrd="0" presId="urn:microsoft.com/office/officeart/2008/layout/HexagonCluster"/>
    <dgm:cxn modelId="{CE0D89BE-66BC-4A89-8101-B1DB54292C19}" type="presParOf" srcId="{84121C15-1F15-42EC-B4BA-A7A22D13CC92}" destId="{1C8EAF6E-F72B-437B-9582-9C2F8C5D140B}" srcOrd="11" destOrd="0" presId="urn:microsoft.com/office/officeart/2008/layout/HexagonCluster"/>
    <dgm:cxn modelId="{BA5C83C2-6DEF-4829-968B-6D84404234F4}" type="presParOf" srcId="{1C8EAF6E-F72B-437B-9582-9C2F8C5D140B}" destId="{C461540C-D3CA-4054-A3E8-724AAF3F0D5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043778-1B65-442A-AE56-2AD98AC6D8DF}" type="doc">
      <dgm:prSet loTypeId="urn:microsoft.com/office/officeart/2008/layout/HexagonCluster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F5C9F191-9F13-47BD-B780-9670377AEC56}">
      <dgm:prSet phldrT="[Текст]"/>
      <dgm:spPr/>
      <dgm:t>
        <a:bodyPr/>
        <a:lstStyle/>
        <a:p>
          <a:r>
            <a:rPr lang="ru-RU" b="0" i="0" dirty="0" smtClean="0"/>
            <a:t>- проведение мероприятий по переселению граждан из аварийных жилых домов - </a:t>
          </a:r>
          <a:r>
            <a:rPr lang="ru-RU" b="0" i="0" dirty="0" smtClean="0">
              <a:solidFill>
                <a:srgbClr val="002060"/>
              </a:solidFill>
            </a:rPr>
            <a:t>100 млн руб.</a:t>
          </a:r>
          <a:endParaRPr lang="ru-RU" dirty="0">
            <a:solidFill>
              <a:srgbClr val="002060"/>
            </a:solidFill>
          </a:endParaRPr>
        </a:p>
      </dgm:t>
    </dgm:pt>
    <dgm:pt modelId="{54DC8A1F-A2FC-4F45-954F-92BC5ED9EAE9}" type="parTrans" cxnId="{BF317661-11D9-4835-AFD6-FEEB1F1352B5}">
      <dgm:prSet/>
      <dgm:spPr/>
      <dgm:t>
        <a:bodyPr/>
        <a:lstStyle/>
        <a:p>
          <a:endParaRPr lang="ru-RU"/>
        </a:p>
      </dgm:t>
    </dgm:pt>
    <dgm:pt modelId="{AB717459-3BFE-49DE-8D7B-18F828600AC0}" type="sibTrans" cxnId="{BF317661-11D9-4835-AFD6-FEEB1F1352B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7F9CF9BE-391E-4B6E-936D-12A961F18FF0}">
      <dgm:prSet phldrT="[Текст]"/>
      <dgm:spPr/>
      <dgm:t>
        <a:bodyPr/>
        <a:lstStyle/>
        <a:p>
          <a:r>
            <a:rPr lang="ru-RU" b="0" i="0" dirty="0" smtClean="0"/>
            <a:t>- оплата труда работников образовательных организаций на 2021 год - </a:t>
          </a:r>
          <a:r>
            <a:rPr lang="ru-RU" b="0" i="0" dirty="0" smtClean="0">
              <a:solidFill>
                <a:srgbClr val="002060"/>
              </a:solidFill>
            </a:rPr>
            <a:t>169 млн 600 тысяч руб.</a:t>
          </a:r>
          <a:endParaRPr lang="ru-RU" dirty="0">
            <a:solidFill>
              <a:srgbClr val="002060"/>
            </a:solidFill>
          </a:endParaRPr>
        </a:p>
      </dgm:t>
    </dgm:pt>
    <dgm:pt modelId="{FF8E5C2D-D266-4231-AF46-25CC9AECA888}" type="parTrans" cxnId="{D66F9B73-0278-4773-9581-D6EBFCB01B9C}">
      <dgm:prSet/>
      <dgm:spPr/>
      <dgm:t>
        <a:bodyPr/>
        <a:lstStyle/>
        <a:p>
          <a:endParaRPr lang="ru-RU"/>
        </a:p>
      </dgm:t>
    </dgm:pt>
    <dgm:pt modelId="{5C6D66A2-2EAA-4BAC-B03B-D8557A614B45}" type="sibTrans" cxnId="{D66F9B73-0278-4773-9581-D6EBFCB01B9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3263DB07-9DEB-4916-8141-C1BAAE93360F}">
      <dgm:prSet phldrT="[Текст]"/>
      <dgm:spPr/>
      <dgm:t>
        <a:bodyPr/>
        <a:lstStyle/>
        <a:p>
          <a:r>
            <a:rPr lang="ru-RU" b="0" i="0" dirty="0" smtClean="0"/>
            <a:t>- приобретение специализированной техники для механизированной уборки улично-дорожной сети (23 машины с навесным оборудованием) - </a:t>
          </a:r>
          <a:r>
            <a:rPr lang="ru-RU" b="0" i="0" dirty="0" smtClean="0">
              <a:solidFill>
                <a:srgbClr val="002060"/>
              </a:solidFill>
            </a:rPr>
            <a:t>100 млн руб.</a:t>
          </a:r>
          <a:endParaRPr lang="ru-RU" dirty="0">
            <a:solidFill>
              <a:srgbClr val="002060"/>
            </a:solidFill>
          </a:endParaRPr>
        </a:p>
      </dgm:t>
    </dgm:pt>
    <dgm:pt modelId="{FAE1ECBB-2123-4E13-969C-04F029DFFADB}" type="parTrans" cxnId="{F5DB8CA6-2FDE-47BF-9175-B42B4D4B752C}">
      <dgm:prSet/>
      <dgm:spPr/>
      <dgm:t>
        <a:bodyPr/>
        <a:lstStyle/>
        <a:p>
          <a:endParaRPr lang="ru-RU"/>
        </a:p>
      </dgm:t>
    </dgm:pt>
    <dgm:pt modelId="{AC931DBE-00A1-4D16-BA5E-837D3D84BBCB}" type="sibTrans" cxnId="{F5DB8CA6-2FDE-47BF-9175-B42B4D4B752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5D2ABBB0-FCB4-437D-A499-9A79EABDF690}" type="pres">
      <dgm:prSet presAssocID="{19043778-1B65-442A-AE56-2AD98AC6D8D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A19FCF22-279A-4CFA-8605-20D8AD46CDA7}" type="pres">
      <dgm:prSet presAssocID="{F5C9F191-9F13-47BD-B780-9670377AEC56}" presName="text1" presStyleCnt="0"/>
      <dgm:spPr/>
    </dgm:pt>
    <dgm:pt modelId="{BE3BF23A-BDB0-4FD9-A101-B758CDA033C5}" type="pres">
      <dgm:prSet presAssocID="{F5C9F191-9F13-47BD-B780-9670377AEC56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C6ABF-F93A-4751-BDAA-3273D6452D87}" type="pres">
      <dgm:prSet presAssocID="{F5C9F191-9F13-47BD-B780-9670377AEC56}" presName="textaccent1" presStyleCnt="0"/>
      <dgm:spPr/>
    </dgm:pt>
    <dgm:pt modelId="{CA01D3D0-21D1-4E59-90D5-35F7EC5E72BD}" type="pres">
      <dgm:prSet presAssocID="{F5C9F191-9F13-47BD-B780-9670377AEC56}" presName="accentRepeatNode" presStyleLbl="solidAlignAcc1" presStyleIdx="0" presStyleCnt="6"/>
      <dgm:spPr/>
    </dgm:pt>
    <dgm:pt modelId="{E5348EFF-D0C7-4FEB-A90A-64EDC64AF395}" type="pres">
      <dgm:prSet presAssocID="{AB717459-3BFE-49DE-8D7B-18F828600AC0}" presName="image1" presStyleCnt="0"/>
      <dgm:spPr/>
    </dgm:pt>
    <dgm:pt modelId="{CE9F7FE1-E7A9-4833-B930-C1CCF884031E}" type="pres">
      <dgm:prSet presAssocID="{AB717459-3BFE-49DE-8D7B-18F828600AC0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78C21E50-BFFE-45F2-9D07-28567A0A1BC8}" type="pres">
      <dgm:prSet presAssocID="{AB717459-3BFE-49DE-8D7B-18F828600AC0}" presName="imageaccent1" presStyleCnt="0"/>
      <dgm:spPr/>
    </dgm:pt>
    <dgm:pt modelId="{1117115A-E5CB-42AB-8FD7-604D3925A02F}" type="pres">
      <dgm:prSet presAssocID="{AB717459-3BFE-49DE-8D7B-18F828600AC0}" presName="accentRepeatNode" presStyleLbl="solidAlignAcc1" presStyleIdx="1" presStyleCnt="6"/>
      <dgm:spPr/>
    </dgm:pt>
    <dgm:pt modelId="{005AD37F-9C60-4273-8561-820C2393CE74}" type="pres">
      <dgm:prSet presAssocID="{7F9CF9BE-391E-4B6E-936D-12A961F18FF0}" presName="text2" presStyleCnt="0"/>
      <dgm:spPr/>
    </dgm:pt>
    <dgm:pt modelId="{B92C5402-CF07-41F5-B148-F3FF9773468A}" type="pres">
      <dgm:prSet presAssocID="{7F9CF9BE-391E-4B6E-936D-12A961F18FF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96E19-215E-47AF-AA3C-BD10E0658DE1}" type="pres">
      <dgm:prSet presAssocID="{7F9CF9BE-391E-4B6E-936D-12A961F18FF0}" presName="textaccent2" presStyleCnt="0"/>
      <dgm:spPr/>
    </dgm:pt>
    <dgm:pt modelId="{023F8122-8A16-4DF0-968A-3D8B56B9E0B1}" type="pres">
      <dgm:prSet presAssocID="{7F9CF9BE-391E-4B6E-936D-12A961F18FF0}" presName="accentRepeatNode" presStyleLbl="solidAlignAcc1" presStyleIdx="2" presStyleCnt="6"/>
      <dgm:spPr/>
    </dgm:pt>
    <dgm:pt modelId="{F9DC638F-0FAC-49C7-A718-12BED256EEDB}" type="pres">
      <dgm:prSet presAssocID="{5C6D66A2-2EAA-4BAC-B03B-D8557A614B45}" presName="image2" presStyleCnt="0"/>
      <dgm:spPr/>
    </dgm:pt>
    <dgm:pt modelId="{3B6CD79B-66AE-491E-85A6-B9A6CCCC3CC6}" type="pres">
      <dgm:prSet presAssocID="{5C6D66A2-2EAA-4BAC-B03B-D8557A614B45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6F4111B6-33EF-44DB-9068-F30FC59D5D0C}" type="pres">
      <dgm:prSet presAssocID="{5C6D66A2-2EAA-4BAC-B03B-D8557A614B45}" presName="imageaccent2" presStyleCnt="0"/>
      <dgm:spPr/>
    </dgm:pt>
    <dgm:pt modelId="{36D2D999-815E-42E5-AD7C-CF4229F738F7}" type="pres">
      <dgm:prSet presAssocID="{5C6D66A2-2EAA-4BAC-B03B-D8557A614B45}" presName="accentRepeatNode" presStyleLbl="solidAlignAcc1" presStyleIdx="3" presStyleCnt="6"/>
      <dgm:spPr/>
    </dgm:pt>
    <dgm:pt modelId="{E94E8057-F927-467B-AA77-99CBC1039219}" type="pres">
      <dgm:prSet presAssocID="{3263DB07-9DEB-4916-8141-C1BAAE93360F}" presName="text3" presStyleCnt="0"/>
      <dgm:spPr/>
    </dgm:pt>
    <dgm:pt modelId="{A5D629F0-51B6-461D-A72C-F98D7450D98C}" type="pres">
      <dgm:prSet presAssocID="{3263DB07-9DEB-4916-8141-C1BAAE93360F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6FA1B-3094-4F46-9D59-6BB640517648}" type="pres">
      <dgm:prSet presAssocID="{3263DB07-9DEB-4916-8141-C1BAAE93360F}" presName="textaccent3" presStyleCnt="0"/>
      <dgm:spPr/>
    </dgm:pt>
    <dgm:pt modelId="{015FEDEA-3C3B-41F7-8DB3-4326603EC878}" type="pres">
      <dgm:prSet presAssocID="{3263DB07-9DEB-4916-8141-C1BAAE93360F}" presName="accentRepeatNode" presStyleLbl="solidAlignAcc1" presStyleIdx="4" presStyleCnt="6"/>
      <dgm:spPr/>
    </dgm:pt>
    <dgm:pt modelId="{D7E9B099-75B6-4822-A15E-71A82A36AF02}" type="pres">
      <dgm:prSet presAssocID="{AC931DBE-00A1-4D16-BA5E-837D3D84BBCB}" presName="image3" presStyleCnt="0"/>
      <dgm:spPr/>
    </dgm:pt>
    <dgm:pt modelId="{8FADFD4D-002F-40BF-9BBC-5B5DE1C1E3E7}" type="pres">
      <dgm:prSet presAssocID="{AC931DBE-00A1-4D16-BA5E-837D3D84BBCB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FF2C9856-8FD2-4CA6-B9BD-9766E4BE4CA0}" type="pres">
      <dgm:prSet presAssocID="{AC931DBE-00A1-4D16-BA5E-837D3D84BBCB}" presName="imageaccent3" presStyleCnt="0"/>
      <dgm:spPr/>
    </dgm:pt>
    <dgm:pt modelId="{442BC925-D59A-4B09-957A-81496DD1C736}" type="pres">
      <dgm:prSet presAssocID="{AC931DBE-00A1-4D16-BA5E-837D3D84BBCB}" presName="accentRepeatNode" presStyleLbl="solidAlignAcc1" presStyleIdx="5" presStyleCnt="6"/>
      <dgm:spPr/>
    </dgm:pt>
  </dgm:ptLst>
  <dgm:cxnLst>
    <dgm:cxn modelId="{65347F55-D540-4059-B139-D59B51CC8E37}" type="presOf" srcId="{AC931DBE-00A1-4D16-BA5E-837D3D84BBCB}" destId="{8FADFD4D-002F-40BF-9BBC-5B5DE1C1E3E7}" srcOrd="0" destOrd="0" presId="urn:microsoft.com/office/officeart/2008/layout/HexagonCluster"/>
    <dgm:cxn modelId="{F5DB8CA6-2FDE-47BF-9175-B42B4D4B752C}" srcId="{19043778-1B65-442A-AE56-2AD98AC6D8DF}" destId="{3263DB07-9DEB-4916-8141-C1BAAE93360F}" srcOrd="2" destOrd="0" parTransId="{FAE1ECBB-2123-4E13-969C-04F029DFFADB}" sibTransId="{AC931DBE-00A1-4D16-BA5E-837D3D84BBCB}"/>
    <dgm:cxn modelId="{00FD0ADB-345A-4660-88E5-33D75799ACB5}" type="presOf" srcId="{7F9CF9BE-391E-4B6E-936D-12A961F18FF0}" destId="{B92C5402-CF07-41F5-B148-F3FF9773468A}" srcOrd="0" destOrd="0" presId="urn:microsoft.com/office/officeart/2008/layout/HexagonCluster"/>
    <dgm:cxn modelId="{7D7563C3-0CCD-44C2-8AF9-382710FECEAF}" type="presOf" srcId="{5C6D66A2-2EAA-4BAC-B03B-D8557A614B45}" destId="{3B6CD79B-66AE-491E-85A6-B9A6CCCC3CC6}" srcOrd="0" destOrd="0" presId="urn:microsoft.com/office/officeart/2008/layout/HexagonCluster"/>
    <dgm:cxn modelId="{C8B6FD72-95A8-406E-A40E-B8886B570293}" type="presOf" srcId="{19043778-1B65-442A-AE56-2AD98AC6D8DF}" destId="{5D2ABBB0-FCB4-437D-A499-9A79EABDF690}" srcOrd="0" destOrd="0" presId="urn:microsoft.com/office/officeart/2008/layout/HexagonCluster"/>
    <dgm:cxn modelId="{40AF24A8-4CF2-49A4-BE8B-7A94D2D1AFBC}" type="presOf" srcId="{3263DB07-9DEB-4916-8141-C1BAAE93360F}" destId="{A5D629F0-51B6-461D-A72C-F98D7450D98C}" srcOrd="0" destOrd="0" presId="urn:microsoft.com/office/officeart/2008/layout/HexagonCluster"/>
    <dgm:cxn modelId="{ECAE9435-D9E2-412F-A772-85DAAC9414FE}" type="presOf" srcId="{F5C9F191-9F13-47BD-B780-9670377AEC56}" destId="{BE3BF23A-BDB0-4FD9-A101-B758CDA033C5}" srcOrd="0" destOrd="0" presId="urn:microsoft.com/office/officeart/2008/layout/HexagonCluster"/>
    <dgm:cxn modelId="{65C93539-BF50-4BE4-AD1A-C057127127F6}" type="presOf" srcId="{AB717459-3BFE-49DE-8D7B-18F828600AC0}" destId="{CE9F7FE1-E7A9-4833-B930-C1CCF884031E}" srcOrd="0" destOrd="0" presId="urn:microsoft.com/office/officeart/2008/layout/HexagonCluster"/>
    <dgm:cxn modelId="{BF317661-11D9-4835-AFD6-FEEB1F1352B5}" srcId="{19043778-1B65-442A-AE56-2AD98AC6D8DF}" destId="{F5C9F191-9F13-47BD-B780-9670377AEC56}" srcOrd="0" destOrd="0" parTransId="{54DC8A1F-A2FC-4F45-954F-92BC5ED9EAE9}" sibTransId="{AB717459-3BFE-49DE-8D7B-18F828600AC0}"/>
    <dgm:cxn modelId="{D66F9B73-0278-4773-9581-D6EBFCB01B9C}" srcId="{19043778-1B65-442A-AE56-2AD98AC6D8DF}" destId="{7F9CF9BE-391E-4B6E-936D-12A961F18FF0}" srcOrd="1" destOrd="0" parTransId="{FF8E5C2D-D266-4231-AF46-25CC9AECA888}" sibTransId="{5C6D66A2-2EAA-4BAC-B03B-D8557A614B45}"/>
    <dgm:cxn modelId="{A617BE31-A685-4F04-AD52-78E071C91AC7}" type="presParOf" srcId="{5D2ABBB0-FCB4-437D-A499-9A79EABDF690}" destId="{A19FCF22-279A-4CFA-8605-20D8AD46CDA7}" srcOrd="0" destOrd="0" presId="urn:microsoft.com/office/officeart/2008/layout/HexagonCluster"/>
    <dgm:cxn modelId="{3AACD753-A0EA-44AF-A9B4-D1640355C760}" type="presParOf" srcId="{A19FCF22-279A-4CFA-8605-20D8AD46CDA7}" destId="{BE3BF23A-BDB0-4FD9-A101-B758CDA033C5}" srcOrd="0" destOrd="0" presId="urn:microsoft.com/office/officeart/2008/layout/HexagonCluster"/>
    <dgm:cxn modelId="{982E0CBB-1925-4F9D-A153-EBB1A0EE7852}" type="presParOf" srcId="{5D2ABBB0-FCB4-437D-A499-9A79EABDF690}" destId="{4BBC6ABF-F93A-4751-BDAA-3273D6452D87}" srcOrd="1" destOrd="0" presId="urn:microsoft.com/office/officeart/2008/layout/HexagonCluster"/>
    <dgm:cxn modelId="{EEF75565-8BF6-4A6F-BF30-A4DFEA393717}" type="presParOf" srcId="{4BBC6ABF-F93A-4751-BDAA-3273D6452D87}" destId="{CA01D3D0-21D1-4E59-90D5-35F7EC5E72BD}" srcOrd="0" destOrd="0" presId="urn:microsoft.com/office/officeart/2008/layout/HexagonCluster"/>
    <dgm:cxn modelId="{ABE5DC86-258B-42B2-A132-DADEECAB0C44}" type="presParOf" srcId="{5D2ABBB0-FCB4-437D-A499-9A79EABDF690}" destId="{E5348EFF-D0C7-4FEB-A90A-64EDC64AF395}" srcOrd="2" destOrd="0" presId="urn:microsoft.com/office/officeart/2008/layout/HexagonCluster"/>
    <dgm:cxn modelId="{07EDBB47-EC8A-4FD4-A213-BFC6D1C4D11F}" type="presParOf" srcId="{E5348EFF-D0C7-4FEB-A90A-64EDC64AF395}" destId="{CE9F7FE1-E7A9-4833-B930-C1CCF884031E}" srcOrd="0" destOrd="0" presId="urn:microsoft.com/office/officeart/2008/layout/HexagonCluster"/>
    <dgm:cxn modelId="{A048DB31-1B42-4932-A091-9D4F7E836A03}" type="presParOf" srcId="{5D2ABBB0-FCB4-437D-A499-9A79EABDF690}" destId="{78C21E50-BFFE-45F2-9D07-28567A0A1BC8}" srcOrd="3" destOrd="0" presId="urn:microsoft.com/office/officeart/2008/layout/HexagonCluster"/>
    <dgm:cxn modelId="{6A024002-F37A-450F-8010-384982D1AB33}" type="presParOf" srcId="{78C21E50-BFFE-45F2-9D07-28567A0A1BC8}" destId="{1117115A-E5CB-42AB-8FD7-604D3925A02F}" srcOrd="0" destOrd="0" presId="urn:microsoft.com/office/officeart/2008/layout/HexagonCluster"/>
    <dgm:cxn modelId="{22EF14D1-896C-4F9C-9AFC-316FF6702FC8}" type="presParOf" srcId="{5D2ABBB0-FCB4-437D-A499-9A79EABDF690}" destId="{005AD37F-9C60-4273-8561-820C2393CE74}" srcOrd="4" destOrd="0" presId="urn:microsoft.com/office/officeart/2008/layout/HexagonCluster"/>
    <dgm:cxn modelId="{8BF601EB-558C-44C3-85E0-53FA1FBA3003}" type="presParOf" srcId="{005AD37F-9C60-4273-8561-820C2393CE74}" destId="{B92C5402-CF07-41F5-B148-F3FF9773468A}" srcOrd="0" destOrd="0" presId="urn:microsoft.com/office/officeart/2008/layout/HexagonCluster"/>
    <dgm:cxn modelId="{0FCB409F-25BD-4F2D-8344-46C6AFFB8E02}" type="presParOf" srcId="{5D2ABBB0-FCB4-437D-A499-9A79EABDF690}" destId="{28996E19-215E-47AF-AA3C-BD10E0658DE1}" srcOrd="5" destOrd="0" presId="urn:microsoft.com/office/officeart/2008/layout/HexagonCluster"/>
    <dgm:cxn modelId="{47D0D552-E24F-48C0-A794-9D5ED9B6C8DE}" type="presParOf" srcId="{28996E19-215E-47AF-AA3C-BD10E0658DE1}" destId="{023F8122-8A16-4DF0-968A-3D8B56B9E0B1}" srcOrd="0" destOrd="0" presId="urn:microsoft.com/office/officeart/2008/layout/HexagonCluster"/>
    <dgm:cxn modelId="{8386A969-5C1F-4599-AF83-155A912AAD61}" type="presParOf" srcId="{5D2ABBB0-FCB4-437D-A499-9A79EABDF690}" destId="{F9DC638F-0FAC-49C7-A718-12BED256EEDB}" srcOrd="6" destOrd="0" presId="urn:microsoft.com/office/officeart/2008/layout/HexagonCluster"/>
    <dgm:cxn modelId="{F2A6455A-2E99-40EF-91D0-FBCB2F4BE288}" type="presParOf" srcId="{F9DC638F-0FAC-49C7-A718-12BED256EEDB}" destId="{3B6CD79B-66AE-491E-85A6-B9A6CCCC3CC6}" srcOrd="0" destOrd="0" presId="urn:microsoft.com/office/officeart/2008/layout/HexagonCluster"/>
    <dgm:cxn modelId="{740693CE-BFE6-45F4-8DF3-D37FBD397FD8}" type="presParOf" srcId="{5D2ABBB0-FCB4-437D-A499-9A79EABDF690}" destId="{6F4111B6-33EF-44DB-9068-F30FC59D5D0C}" srcOrd="7" destOrd="0" presId="urn:microsoft.com/office/officeart/2008/layout/HexagonCluster"/>
    <dgm:cxn modelId="{314A99AF-0E0D-4616-A840-782AAAABCF1C}" type="presParOf" srcId="{6F4111B6-33EF-44DB-9068-F30FC59D5D0C}" destId="{36D2D999-815E-42E5-AD7C-CF4229F738F7}" srcOrd="0" destOrd="0" presId="urn:microsoft.com/office/officeart/2008/layout/HexagonCluster"/>
    <dgm:cxn modelId="{748E7443-FA1B-4B02-8F79-701CE2621956}" type="presParOf" srcId="{5D2ABBB0-FCB4-437D-A499-9A79EABDF690}" destId="{E94E8057-F927-467B-AA77-99CBC1039219}" srcOrd="8" destOrd="0" presId="urn:microsoft.com/office/officeart/2008/layout/HexagonCluster"/>
    <dgm:cxn modelId="{1512F95B-2544-4AD5-A56E-D89FB235DB23}" type="presParOf" srcId="{E94E8057-F927-467B-AA77-99CBC1039219}" destId="{A5D629F0-51B6-461D-A72C-F98D7450D98C}" srcOrd="0" destOrd="0" presId="urn:microsoft.com/office/officeart/2008/layout/HexagonCluster"/>
    <dgm:cxn modelId="{684A7C87-C72B-4E52-86EF-ABC822CE5778}" type="presParOf" srcId="{5D2ABBB0-FCB4-437D-A499-9A79EABDF690}" destId="{9D56FA1B-3094-4F46-9D59-6BB640517648}" srcOrd="9" destOrd="0" presId="urn:microsoft.com/office/officeart/2008/layout/HexagonCluster"/>
    <dgm:cxn modelId="{B816B10F-09C5-41F7-AEBF-DF2BA77F3470}" type="presParOf" srcId="{9D56FA1B-3094-4F46-9D59-6BB640517648}" destId="{015FEDEA-3C3B-41F7-8DB3-4326603EC878}" srcOrd="0" destOrd="0" presId="urn:microsoft.com/office/officeart/2008/layout/HexagonCluster"/>
    <dgm:cxn modelId="{66737B2E-1E30-4827-AEA3-FCE184A37F22}" type="presParOf" srcId="{5D2ABBB0-FCB4-437D-A499-9A79EABDF690}" destId="{D7E9B099-75B6-4822-A15E-71A82A36AF02}" srcOrd="10" destOrd="0" presId="urn:microsoft.com/office/officeart/2008/layout/HexagonCluster"/>
    <dgm:cxn modelId="{B2723658-4D43-434F-BDA3-59DFFA59376F}" type="presParOf" srcId="{D7E9B099-75B6-4822-A15E-71A82A36AF02}" destId="{8FADFD4D-002F-40BF-9BBC-5B5DE1C1E3E7}" srcOrd="0" destOrd="0" presId="urn:microsoft.com/office/officeart/2008/layout/HexagonCluster"/>
    <dgm:cxn modelId="{1412EB5A-F703-4709-81EE-F76122DA4408}" type="presParOf" srcId="{5D2ABBB0-FCB4-437D-A499-9A79EABDF690}" destId="{FF2C9856-8FD2-4CA6-B9BD-9766E4BE4CA0}" srcOrd="11" destOrd="0" presId="urn:microsoft.com/office/officeart/2008/layout/HexagonCluster"/>
    <dgm:cxn modelId="{C3E76E64-BE95-4DEE-98DD-186BEC5BEC5B}" type="presParOf" srcId="{FF2C9856-8FD2-4CA6-B9BD-9766E4BE4CA0}" destId="{442BC925-D59A-4B09-957A-81496DD1C73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A01F6-A62B-4DFE-B25F-E70A8E9C9261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D26E8-A3FD-4033-A093-01D3D42D5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5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6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2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0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8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3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4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7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CE1D-8738-4AA7-94DB-C6BD9D2A647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0A18-2BE7-4ABA-9E9F-5BF29551E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t="25761" r="18365" b="21276"/>
          <a:stretch/>
        </p:blipFill>
        <p:spPr bwMode="auto">
          <a:xfrm>
            <a:off x="-52367" y="0"/>
            <a:ext cx="1224436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4267200"/>
            <a:ext cx="4400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FFFF"/>
                </a:solidFill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Выполнила:</a:t>
            </a:r>
          </a:p>
          <a:p>
            <a:r>
              <a:rPr lang="ru-RU" sz="2400" b="1" dirty="0">
                <a:solidFill>
                  <a:srgbClr val="66FFFF"/>
                </a:solidFill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с</a:t>
            </a:r>
            <a:r>
              <a:rPr lang="ru-RU" sz="2400" b="1" dirty="0" smtClean="0">
                <a:solidFill>
                  <a:srgbClr val="66FFFF"/>
                </a:solidFill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тудентка Оренбургского государственного университета </a:t>
            </a:r>
          </a:p>
          <a:p>
            <a:r>
              <a:rPr lang="ru-RU" sz="2400" b="1" dirty="0">
                <a:solidFill>
                  <a:srgbClr val="66FFFF"/>
                </a:solidFill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г</a:t>
            </a:r>
            <a:r>
              <a:rPr lang="ru-RU" sz="2400" b="1" dirty="0" smtClean="0">
                <a:solidFill>
                  <a:srgbClr val="66FFFF"/>
                </a:solidFill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руппы 20Эк(ба)-НН </a:t>
            </a:r>
          </a:p>
          <a:p>
            <a:r>
              <a:rPr lang="ru-RU" sz="2400" b="1" dirty="0" smtClean="0">
                <a:solidFill>
                  <a:srgbClr val="66FFFF"/>
                </a:solidFill>
                <a:latin typeface="Malgun Gothic Semilight" pitchFamily="34" charset="-128"/>
                <a:ea typeface="Malgun Gothic Semilight" pitchFamily="34" charset="-128"/>
                <a:cs typeface="Malgun Gothic Semilight" pitchFamily="34" charset="-128"/>
              </a:rPr>
              <a:t>Романова Виктория</a:t>
            </a:r>
            <a:endParaRPr lang="ru-RU" sz="2400" b="1" dirty="0">
              <a:solidFill>
                <a:srgbClr val="66FFFF"/>
              </a:solidFill>
              <a:latin typeface="Malgun Gothic Semilight" pitchFamily="34" charset="-128"/>
              <a:ea typeface="Malgun Gothic Semilight" pitchFamily="34" charset="-128"/>
              <a:cs typeface="Malgun Gothic Semi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6" y="274638"/>
            <a:ext cx="53721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Script" pitchFamily="66" charset="0"/>
              </a:rPr>
              <a:t>Реализация муниципальных программ</a:t>
            </a:r>
            <a:endParaRPr lang="ru-RU" sz="2000" dirty="0">
              <a:latin typeface="Segoe Script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888313"/>
              </p:ext>
            </p:extLst>
          </p:nvPr>
        </p:nvGraphicFramePr>
        <p:xfrm>
          <a:off x="609600" y="581026"/>
          <a:ext cx="12020550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8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265113"/>
            <a:ext cx="5800724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Script" pitchFamily="66" charset="0"/>
              </a:rPr>
              <a:t>Реализация муниципальных программ</a:t>
            </a:r>
            <a:endParaRPr lang="ru-RU" sz="2000" dirty="0">
              <a:latin typeface="Segoe Script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900293"/>
              </p:ext>
            </p:extLst>
          </p:nvPr>
        </p:nvGraphicFramePr>
        <p:xfrm>
          <a:off x="542925" y="457201"/>
          <a:ext cx="12296775" cy="649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9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0050" y="112713"/>
            <a:ext cx="59055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Script" pitchFamily="66" charset="0"/>
              </a:rPr>
              <a:t>Реализация муниципальных программ</a:t>
            </a:r>
            <a:endParaRPr lang="ru-RU" sz="2000" dirty="0">
              <a:latin typeface="Segoe Script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22481"/>
              </p:ext>
            </p:extLst>
          </p:nvPr>
        </p:nvGraphicFramePr>
        <p:xfrm>
          <a:off x="676275" y="314326"/>
          <a:ext cx="11029950" cy="615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4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84138"/>
            <a:ext cx="4810125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Script" pitchFamily="66" charset="0"/>
              </a:rPr>
              <a:t>Реализация муниципальных программ</a:t>
            </a:r>
            <a:endParaRPr lang="ru-RU" sz="2000" dirty="0">
              <a:latin typeface="Segoe Script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06242"/>
              </p:ext>
            </p:extLst>
          </p:nvPr>
        </p:nvGraphicFramePr>
        <p:xfrm>
          <a:off x="609600" y="180976"/>
          <a:ext cx="10953750" cy="594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2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3350"/>
            <a:ext cx="4962525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Script" pitchFamily="66" charset="0"/>
              </a:rPr>
              <a:t>Реализация муниципальных программ</a:t>
            </a:r>
            <a:endParaRPr lang="ru-RU" sz="2000" dirty="0">
              <a:latin typeface="Segoe Script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344516"/>
              </p:ext>
            </p:extLst>
          </p:nvPr>
        </p:nvGraphicFramePr>
        <p:xfrm>
          <a:off x="609600" y="276226"/>
          <a:ext cx="11049000" cy="5849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7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14825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Script" pitchFamily="66" charset="0"/>
              </a:rPr>
              <a:t>Реализация муниципальных программ</a:t>
            </a:r>
            <a:endParaRPr lang="ru-RU" sz="2000" dirty="0">
              <a:latin typeface="Segoe Script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881735"/>
              </p:ext>
            </p:extLst>
          </p:nvPr>
        </p:nvGraphicFramePr>
        <p:xfrm>
          <a:off x="609600" y="142876"/>
          <a:ext cx="11449050" cy="598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7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25695" r="18281" b="20694"/>
          <a:stretch/>
        </p:blipFill>
        <p:spPr bwMode="auto">
          <a:xfrm>
            <a:off x="0" y="-32355"/>
            <a:ext cx="12192000" cy="689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7775" y="2619375"/>
            <a:ext cx="5067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Оренбургская область - субъект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Федерации. Входит в Приволжский федеральный округ, является частью Уральского экономического района. Образована 7 декабря 1934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25695" r="14063" b="19722"/>
          <a:stretch/>
        </p:blipFill>
        <p:spPr bwMode="auto">
          <a:xfrm>
            <a:off x="-1" y="0"/>
            <a:ext cx="121834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2" t="25554" r="18203" b="20279"/>
          <a:stretch/>
        </p:blipFill>
        <p:spPr bwMode="auto">
          <a:xfrm>
            <a:off x="0" y="-1"/>
            <a:ext cx="12192000" cy="687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9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3" t="21805" r="17891" b="19861"/>
          <a:stretch/>
        </p:blipFill>
        <p:spPr bwMode="auto">
          <a:xfrm>
            <a:off x="-1" y="0"/>
            <a:ext cx="12192001" cy="686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5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17777" r="14374" b="12639"/>
          <a:stretch/>
        </p:blipFill>
        <p:spPr bwMode="auto">
          <a:xfrm>
            <a:off x="0" y="0"/>
            <a:ext cx="12192000" cy="688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3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23750" r="16953" b="18055"/>
          <a:stretch/>
        </p:blipFill>
        <p:spPr bwMode="auto">
          <a:xfrm>
            <a:off x="0" y="0"/>
            <a:ext cx="12192000" cy="688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3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3" t="25695" r="18125" b="20972"/>
          <a:stretch/>
        </p:blipFill>
        <p:spPr bwMode="auto">
          <a:xfrm>
            <a:off x="-1" y="0"/>
            <a:ext cx="122693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399" y="322263"/>
            <a:ext cx="58674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Script" pitchFamily="66" charset="0"/>
                <a:ea typeface="PMingLiU-ExtB" pitchFamily="18" charset="-120"/>
              </a:rPr>
              <a:t>Реализация муниципальных программ</a:t>
            </a:r>
            <a:endParaRPr lang="ru-RU" sz="2000" dirty="0">
              <a:latin typeface="Segoe Script" pitchFamily="66" charset="0"/>
              <a:ea typeface="PMingLiU-ExtB" pitchFamily="18" charset="-12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980502"/>
              </p:ext>
            </p:extLst>
          </p:nvPr>
        </p:nvGraphicFramePr>
        <p:xfrm>
          <a:off x="838200" y="523876"/>
          <a:ext cx="11353800" cy="560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03AC658-6D68-45FB-B886-EE3DB88D5CAB}">
  <we:reference id="wa104379279" version="2.1.0.0" store="ru-RU" storeType="OMEX"/>
  <we:alternateReferences>
    <we:reference id="WA104379279" version="2.1.0.0" store="WA10437927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21102</TotalTime>
  <Words>313</Words>
  <Application>Microsoft Office PowerPoint</Application>
  <PresentationFormat>Произвольный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</vt:lpstr>
      <vt:lpstr>Реализация муниципальных программ</vt:lpstr>
      <vt:lpstr>Реализация муниципальных программ</vt:lpstr>
      <vt:lpstr>Реализация муниципальных программ</vt:lpstr>
      <vt:lpstr>Реализация муниципальных программ</vt:lpstr>
      <vt:lpstr>Реализация муниципальных программ</vt:lpstr>
      <vt:lpstr>Реализация муниципальных программ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Лучшая информационная панель для граждан</dc:title>
  <dc:creator>Дарья Слотина</dc:creator>
  <cp:lastModifiedBy>Виктория</cp:lastModifiedBy>
  <cp:revision>190</cp:revision>
  <dcterms:created xsi:type="dcterms:W3CDTF">2021-04-24T21:21:17Z</dcterms:created>
  <dcterms:modified xsi:type="dcterms:W3CDTF">2022-06-30T10:33:16Z</dcterms:modified>
</cp:coreProperties>
</file>