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67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4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1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2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2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4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6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B09F-D436-44E6-9E78-607CD4CA362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515C-D027-4329-9012-19B88F8F2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0131" y="0"/>
            <a:ext cx="1325165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1486" y="5474525"/>
            <a:ext cx="3690040" cy="1383475"/>
          </a:xfrm>
        </p:spPr>
        <p:txBody>
          <a:bodyPr/>
          <a:lstStyle/>
          <a:p>
            <a:r>
              <a:rPr lang="ru-RU" dirty="0" smtClean="0"/>
              <a:t>Выполняли: Попова Юлия</a:t>
            </a:r>
            <a:br>
              <a:rPr lang="ru-RU" dirty="0" smtClean="0"/>
            </a:br>
            <a:r>
              <a:rPr lang="ru-RU" dirty="0" smtClean="0"/>
              <a:t>Фомина </a:t>
            </a:r>
            <a:r>
              <a:rPr lang="ru-RU" dirty="0"/>
              <a:t>Д</a:t>
            </a:r>
            <a:r>
              <a:rPr lang="ru-RU" dirty="0" smtClean="0"/>
              <a:t>арья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68" y="463138"/>
            <a:ext cx="11780259" cy="58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40" y="1009403"/>
            <a:ext cx="11880950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796" y="296883"/>
            <a:ext cx="8811490" cy="6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439" y="218978"/>
            <a:ext cx="7825839" cy="61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72" y="220119"/>
            <a:ext cx="10856960" cy="6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29" y="505157"/>
            <a:ext cx="11244388" cy="58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01" y="308758"/>
            <a:ext cx="11975121" cy="5941145"/>
          </a:xfrm>
        </p:spPr>
      </p:pic>
    </p:spTree>
    <p:extLst>
      <p:ext uri="{BB962C8B-B14F-4D97-AF65-F5344CB8AC3E}">
        <p14:creationId xmlns:p14="http://schemas.microsoft.com/office/powerpoint/2010/main" val="29637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534389"/>
            <a:ext cx="11879338" cy="58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57" y="605642"/>
            <a:ext cx="11970038" cy="53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48" y="581890"/>
            <a:ext cx="11788969" cy="57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280" y="94563"/>
            <a:ext cx="10034650" cy="6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73" y="236364"/>
            <a:ext cx="11700276" cy="60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541" y="138995"/>
            <a:ext cx="9132124" cy="65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78" y="653144"/>
            <a:ext cx="11974167" cy="59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3-3</cp:lastModifiedBy>
  <cp:revision>7</cp:revision>
  <dcterms:created xsi:type="dcterms:W3CDTF">2021-05-31T14:43:21Z</dcterms:created>
  <dcterms:modified xsi:type="dcterms:W3CDTF">2021-06-01T04:13:34Z</dcterms:modified>
</cp:coreProperties>
</file>