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98" r:id="rId12"/>
    <p:sldId id="299" r:id="rId13"/>
    <p:sldId id="258" r:id="rId14"/>
    <p:sldId id="283" r:id="rId15"/>
    <p:sldId id="285" r:id="rId16"/>
    <p:sldId id="301" r:id="rId17"/>
    <p:sldId id="287" r:id="rId18"/>
    <p:sldId id="300" r:id="rId19"/>
    <p:sldId id="267" r:id="rId20"/>
    <p:sldId id="289" r:id="rId21"/>
    <p:sldId id="293" r:id="rId22"/>
    <p:sldId id="294" r:id="rId23"/>
    <p:sldId id="296" r:id="rId24"/>
    <p:sldId id="295" r:id="rId25"/>
    <p:sldId id="297" r:id="rId26"/>
    <p:sldId id="27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6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3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3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9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4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9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0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4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31A68-9C23-495E-8E7C-3DF5763190D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4DF2-78D1-4D41-8533-6515FF56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5233" b="1528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78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5594"/>
          <a:stretch/>
        </p:blipFill>
        <p:spPr>
          <a:xfrm>
            <a:off x="0" y="1"/>
            <a:ext cx="1222188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22" y="1152150"/>
            <a:ext cx="10464519" cy="45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6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51" b="14488"/>
          <a:stretch/>
        </p:blipFill>
        <p:spPr>
          <a:xfrm>
            <a:off x="0" y="0"/>
            <a:ext cx="12192000" cy="69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85" t="14727" r="885" b="14488"/>
          <a:stretch/>
        </p:blipFill>
        <p:spPr>
          <a:xfrm>
            <a:off x="-88682" y="-1"/>
            <a:ext cx="12280681" cy="69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3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27.userapi.com/impg/pnUEe9JqUz4DL0F9iFwv-MdaHpfqeMAzm3lEVw/LoUWr7Nh91Q.jpg?size=1280x1024&amp;quality=96&amp;sign=a0c0a4360319e1d27a9f1c7f0ec1e01a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8" b="14764"/>
          <a:stretch/>
        </p:blipFill>
        <p:spPr bwMode="auto">
          <a:xfrm>
            <a:off x="0" y="0"/>
            <a:ext cx="12192000" cy="6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11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71800" y="1576137"/>
            <a:ext cx="1648326" cy="5654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28" b="14487"/>
          <a:stretch/>
        </p:blipFill>
        <p:spPr>
          <a:xfrm>
            <a:off x="0" y="0"/>
            <a:ext cx="12192000" cy="69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50" b="14765"/>
          <a:stretch/>
        </p:blipFill>
        <p:spPr>
          <a:xfrm>
            <a:off x="0" y="-132347"/>
            <a:ext cx="12259382" cy="69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78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28" b="14487"/>
          <a:stretch/>
        </p:blipFill>
        <p:spPr>
          <a:xfrm>
            <a:off x="0" y="0"/>
            <a:ext cx="12192000" cy="69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5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53.userapi.com/impg/p-2RDnltjVaYUxtJk5nUMxBCLLt03xUnp2p_pQ/OVGLq2ZKfyM.jpg?size=1062x590&amp;quality=96&amp;sign=34444ae1cd2392b770f3f7ee6a23ad69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4488"/>
          <a:stretch/>
        </p:blipFill>
        <p:spPr>
          <a:xfrm>
            <a:off x="0" y="0"/>
            <a:ext cx="12192000" cy="68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6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280" b="1504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0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4488"/>
          <a:stretch/>
        </p:blipFill>
        <p:spPr>
          <a:xfrm>
            <a:off x="0" y="0"/>
            <a:ext cx="12192000" cy="687709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6159" t="22359" r="89277" b="72627"/>
          <a:stretch/>
        </p:blipFill>
        <p:spPr bwMode="auto">
          <a:xfrm>
            <a:off x="4271211" y="2055813"/>
            <a:ext cx="541421" cy="684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733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28" b="14487"/>
          <a:stretch/>
        </p:blipFill>
        <p:spPr>
          <a:xfrm>
            <a:off x="0" y="0"/>
            <a:ext cx="12192000" cy="69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70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4765"/>
          <a:stretch/>
        </p:blipFill>
        <p:spPr>
          <a:xfrm>
            <a:off x="0" y="0"/>
            <a:ext cx="12206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18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28" b="14487"/>
          <a:stretch/>
        </p:blipFill>
        <p:spPr>
          <a:xfrm>
            <a:off x="0" y="0"/>
            <a:ext cx="12192000" cy="69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6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4488"/>
          <a:stretch/>
        </p:blipFill>
        <p:spPr>
          <a:xfrm>
            <a:off x="0" y="0"/>
            <a:ext cx="12192000" cy="68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5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4488"/>
          <a:stretch/>
        </p:blipFill>
        <p:spPr>
          <a:xfrm>
            <a:off x="0" y="0"/>
            <a:ext cx="12158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51" b="14211"/>
          <a:stretch/>
        </p:blipFill>
        <p:spPr>
          <a:xfrm>
            <a:off x="0" y="-1"/>
            <a:ext cx="12192000" cy="69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0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29" b="15040"/>
          <a:stretch/>
        </p:blipFill>
        <p:spPr>
          <a:xfrm>
            <a:off x="0" y="-1"/>
            <a:ext cx="12192000" cy="68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5594"/>
          <a:stretch/>
        </p:blipFill>
        <p:spPr>
          <a:xfrm>
            <a:off x="0" y="1"/>
            <a:ext cx="1222188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25" y="1250408"/>
            <a:ext cx="10623232" cy="43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3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5594"/>
          <a:stretch/>
        </p:blipFill>
        <p:spPr>
          <a:xfrm>
            <a:off x="0" y="1"/>
            <a:ext cx="1222188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410" y="1203157"/>
            <a:ext cx="10507579" cy="47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7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5594"/>
          <a:stretch/>
        </p:blipFill>
        <p:spPr>
          <a:xfrm>
            <a:off x="0" y="1"/>
            <a:ext cx="1222188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40" y="1209425"/>
            <a:ext cx="10048111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3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5594"/>
          <a:stretch/>
        </p:blipFill>
        <p:spPr>
          <a:xfrm>
            <a:off x="0" y="1"/>
            <a:ext cx="1222188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20" y="1027906"/>
            <a:ext cx="10615863" cy="461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6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5594"/>
          <a:stretch/>
        </p:blipFill>
        <p:spPr>
          <a:xfrm>
            <a:off x="0" y="1"/>
            <a:ext cx="1222188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72" y="1233194"/>
            <a:ext cx="10002253" cy="439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7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5594"/>
          <a:stretch/>
        </p:blipFill>
        <p:spPr>
          <a:xfrm>
            <a:off x="0" y="1"/>
            <a:ext cx="1222188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73" y="1233410"/>
            <a:ext cx="10447421" cy="43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04" b="15594"/>
          <a:stretch/>
        </p:blipFill>
        <p:spPr>
          <a:xfrm>
            <a:off x="0" y="1"/>
            <a:ext cx="1222188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515" y="1321936"/>
            <a:ext cx="10254916" cy="42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8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0</Words>
  <Application>Microsoft Office PowerPoint</Application>
  <PresentationFormat>Широкоэкранный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Julia</cp:lastModifiedBy>
  <cp:revision>37</cp:revision>
  <dcterms:created xsi:type="dcterms:W3CDTF">2021-05-09T17:59:24Z</dcterms:created>
  <dcterms:modified xsi:type="dcterms:W3CDTF">2021-05-31T19:20:31Z</dcterms:modified>
</cp:coreProperties>
</file>