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37799963" cy="31680150"/>
  <p:notesSz cx="6858000" cy="9144000"/>
  <p:defaultTextStyle>
    <a:defPPr>
      <a:defRPr lang="ru-RU"/>
    </a:defPPr>
    <a:lvl1pPr marL="0" algn="l" defTabSz="3388070" rtl="0" eaLnBrk="1" latinLnBrk="0" hangingPunct="1">
      <a:defRPr sz="6667" kern="1200">
        <a:solidFill>
          <a:schemeClr val="tx1"/>
        </a:solidFill>
        <a:latin typeface="+mn-lt"/>
        <a:ea typeface="+mn-ea"/>
        <a:cs typeface="+mn-cs"/>
      </a:defRPr>
    </a:lvl1pPr>
    <a:lvl2pPr marL="1694037" algn="l" defTabSz="3388070" rtl="0" eaLnBrk="1" latinLnBrk="0" hangingPunct="1">
      <a:defRPr sz="6667" kern="1200">
        <a:solidFill>
          <a:schemeClr val="tx1"/>
        </a:solidFill>
        <a:latin typeface="+mn-lt"/>
        <a:ea typeface="+mn-ea"/>
        <a:cs typeface="+mn-cs"/>
      </a:defRPr>
    </a:lvl2pPr>
    <a:lvl3pPr marL="3388070" algn="l" defTabSz="3388070" rtl="0" eaLnBrk="1" latinLnBrk="0" hangingPunct="1">
      <a:defRPr sz="6667" kern="1200">
        <a:solidFill>
          <a:schemeClr val="tx1"/>
        </a:solidFill>
        <a:latin typeface="+mn-lt"/>
        <a:ea typeface="+mn-ea"/>
        <a:cs typeface="+mn-cs"/>
      </a:defRPr>
    </a:lvl3pPr>
    <a:lvl4pPr marL="5082107" algn="l" defTabSz="3388070" rtl="0" eaLnBrk="1" latinLnBrk="0" hangingPunct="1">
      <a:defRPr sz="6667" kern="1200">
        <a:solidFill>
          <a:schemeClr val="tx1"/>
        </a:solidFill>
        <a:latin typeface="+mn-lt"/>
        <a:ea typeface="+mn-ea"/>
        <a:cs typeface="+mn-cs"/>
      </a:defRPr>
    </a:lvl4pPr>
    <a:lvl5pPr marL="6776139" algn="l" defTabSz="3388070" rtl="0" eaLnBrk="1" latinLnBrk="0" hangingPunct="1">
      <a:defRPr sz="6667" kern="1200">
        <a:solidFill>
          <a:schemeClr val="tx1"/>
        </a:solidFill>
        <a:latin typeface="+mn-lt"/>
        <a:ea typeface="+mn-ea"/>
        <a:cs typeface="+mn-cs"/>
      </a:defRPr>
    </a:lvl5pPr>
    <a:lvl6pPr marL="8470176" algn="l" defTabSz="3388070" rtl="0" eaLnBrk="1" latinLnBrk="0" hangingPunct="1">
      <a:defRPr sz="6667" kern="1200">
        <a:solidFill>
          <a:schemeClr val="tx1"/>
        </a:solidFill>
        <a:latin typeface="+mn-lt"/>
        <a:ea typeface="+mn-ea"/>
        <a:cs typeface="+mn-cs"/>
      </a:defRPr>
    </a:lvl6pPr>
    <a:lvl7pPr marL="10164214" algn="l" defTabSz="3388070" rtl="0" eaLnBrk="1" latinLnBrk="0" hangingPunct="1">
      <a:defRPr sz="6667" kern="1200">
        <a:solidFill>
          <a:schemeClr val="tx1"/>
        </a:solidFill>
        <a:latin typeface="+mn-lt"/>
        <a:ea typeface="+mn-ea"/>
        <a:cs typeface="+mn-cs"/>
      </a:defRPr>
    </a:lvl7pPr>
    <a:lvl8pPr marL="11858246" algn="l" defTabSz="3388070" rtl="0" eaLnBrk="1" latinLnBrk="0" hangingPunct="1">
      <a:defRPr sz="6667" kern="1200">
        <a:solidFill>
          <a:schemeClr val="tx1"/>
        </a:solidFill>
        <a:latin typeface="+mn-lt"/>
        <a:ea typeface="+mn-ea"/>
        <a:cs typeface="+mn-cs"/>
      </a:defRPr>
    </a:lvl8pPr>
    <a:lvl9pPr marL="13552283" algn="l" defTabSz="3388070" rtl="0" eaLnBrk="1" latinLnBrk="0" hangingPunct="1">
      <a:defRPr sz="666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4" d="100"/>
          <a:sy n="24" d="100"/>
        </p:scale>
        <p:origin x="19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34997" y="5184693"/>
            <a:ext cx="32129969" cy="11029386"/>
          </a:xfrm>
        </p:spPr>
        <p:txBody>
          <a:bodyPr anchor="b"/>
          <a:lstStyle>
            <a:lvl1pPr algn="ctr">
              <a:defRPr sz="24803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996" y="16639414"/>
            <a:ext cx="28349972" cy="7648701"/>
          </a:xfrm>
        </p:spPr>
        <p:txBody>
          <a:bodyPr/>
          <a:lstStyle>
            <a:lvl1pPr marL="0" indent="0" algn="ctr">
              <a:buNone/>
              <a:defRPr sz="9921"/>
            </a:lvl1pPr>
            <a:lvl2pPr marL="1890019" indent="0" algn="ctr">
              <a:buNone/>
              <a:defRPr sz="8268"/>
            </a:lvl2pPr>
            <a:lvl3pPr marL="3780038" indent="0" algn="ctr">
              <a:buNone/>
              <a:defRPr sz="7441"/>
            </a:lvl3pPr>
            <a:lvl4pPr marL="5670057" indent="0" algn="ctr">
              <a:buNone/>
              <a:defRPr sz="6614"/>
            </a:lvl4pPr>
            <a:lvl5pPr marL="7560076" indent="0" algn="ctr">
              <a:buNone/>
              <a:defRPr sz="6614"/>
            </a:lvl5pPr>
            <a:lvl6pPr marL="9450095" indent="0" algn="ctr">
              <a:buNone/>
              <a:defRPr sz="6614"/>
            </a:lvl6pPr>
            <a:lvl7pPr marL="11340114" indent="0" algn="ctr">
              <a:buNone/>
              <a:defRPr sz="6614"/>
            </a:lvl7pPr>
            <a:lvl8pPr marL="13230134" indent="0" algn="ctr">
              <a:buNone/>
              <a:defRPr sz="6614"/>
            </a:lvl8pPr>
            <a:lvl9pPr marL="15120153" indent="0" algn="ctr">
              <a:buNone/>
              <a:defRPr sz="661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BCBB-A162-40D7-96B6-F496829EDB49}" type="datetimeFigureOut">
              <a:rPr lang="ru-RU" smtClean="0"/>
              <a:t>22.05.2021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FB82-604F-4039-AB9F-824D8987C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881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BCBB-A162-40D7-96B6-F496829EDB49}" type="datetimeFigureOut">
              <a:rPr lang="ru-RU" smtClean="0"/>
              <a:t>22.05.2021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FB82-604F-4039-AB9F-824D8987C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191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050601" y="1686675"/>
            <a:ext cx="8150617" cy="268474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8749" y="1686675"/>
            <a:ext cx="23979352" cy="268474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BCBB-A162-40D7-96B6-F496829EDB49}" type="datetimeFigureOut">
              <a:rPr lang="ru-RU" smtClean="0"/>
              <a:t>22.05.2021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FB82-604F-4039-AB9F-824D8987C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374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BCBB-A162-40D7-96B6-F496829EDB49}" type="datetimeFigureOut">
              <a:rPr lang="ru-RU" smtClean="0"/>
              <a:t>22.05.2021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FB82-604F-4039-AB9F-824D8987C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196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9062" y="7898047"/>
            <a:ext cx="32602468" cy="13178060"/>
          </a:xfrm>
        </p:spPr>
        <p:txBody>
          <a:bodyPr anchor="b"/>
          <a:lstStyle>
            <a:lvl1pPr>
              <a:defRPr sz="24803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9062" y="21200776"/>
            <a:ext cx="32602468" cy="6930031"/>
          </a:xfrm>
        </p:spPr>
        <p:txBody>
          <a:bodyPr/>
          <a:lstStyle>
            <a:lvl1pPr marL="0" indent="0">
              <a:buNone/>
              <a:defRPr sz="9921">
                <a:solidFill>
                  <a:schemeClr val="tx1"/>
                </a:solidFill>
              </a:defRPr>
            </a:lvl1pPr>
            <a:lvl2pPr marL="1890019" indent="0">
              <a:buNone/>
              <a:defRPr sz="8268">
                <a:solidFill>
                  <a:schemeClr val="tx1">
                    <a:tint val="75000"/>
                  </a:schemeClr>
                </a:solidFill>
              </a:defRPr>
            </a:lvl2pPr>
            <a:lvl3pPr marL="3780038" indent="0">
              <a:buNone/>
              <a:defRPr sz="7441">
                <a:solidFill>
                  <a:schemeClr val="tx1">
                    <a:tint val="75000"/>
                  </a:schemeClr>
                </a:solidFill>
              </a:defRPr>
            </a:lvl3pPr>
            <a:lvl4pPr marL="5670057" indent="0">
              <a:buNone/>
              <a:defRPr sz="6614">
                <a:solidFill>
                  <a:schemeClr val="tx1">
                    <a:tint val="75000"/>
                  </a:schemeClr>
                </a:solidFill>
              </a:defRPr>
            </a:lvl4pPr>
            <a:lvl5pPr marL="7560076" indent="0">
              <a:buNone/>
              <a:defRPr sz="6614">
                <a:solidFill>
                  <a:schemeClr val="tx1">
                    <a:tint val="75000"/>
                  </a:schemeClr>
                </a:solidFill>
              </a:defRPr>
            </a:lvl5pPr>
            <a:lvl6pPr marL="9450095" indent="0">
              <a:buNone/>
              <a:defRPr sz="6614">
                <a:solidFill>
                  <a:schemeClr val="tx1">
                    <a:tint val="75000"/>
                  </a:schemeClr>
                </a:solidFill>
              </a:defRPr>
            </a:lvl6pPr>
            <a:lvl7pPr marL="11340114" indent="0">
              <a:buNone/>
              <a:defRPr sz="6614">
                <a:solidFill>
                  <a:schemeClr val="tx1">
                    <a:tint val="75000"/>
                  </a:schemeClr>
                </a:solidFill>
              </a:defRPr>
            </a:lvl7pPr>
            <a:lvl8pPr marL="13230134" indent="0">
              <a:buNone/>
              <a:defRPr sz="6614">
                <a:solidFill>
                  <a:schemeClr val="tx1">
                    <a:tint val="75000"/>
                  </a:schemeClr>
                </a:solidFill>
              </a:defRPr>
            </a:lvl8pPr>
            <a:lvl9pPr marL="15120153" indent="0">
              <a:buNone/>
              <a:defRPr sz="66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BCBB-A162-40D7-96B6-F496829EDB49}" type="datetimeFigureOut">
              <a:rPr lang="ru-RU" smtClean="0"/>
              <a:t>22.05.2021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FB82-604F-4039-AB9F-824D8987C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92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8748" y="8433373"/>
            <a:ext cx="16064984" cy="2010076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136231" y="8433373"/>
            <a:ext cx="16064984" cy="2010076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BCBB-A162-40D7-96B6-F496829EDB49}" type="datetimeFigureOut">
              <a:rPr lang="ru-RU" smtClean="0"/>
              <a:t>22.05.2021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FB82-604F-4039-AB9F-824D8987C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323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671" y="1686681"/>
            <a:ext cx="32602468" cy="6123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3675" y="7766039"/>
            <a:ext cx="15991154" cy="3806016"/>
          </a:xfrm>
        </p:spPr>
        <p:txBody>
          <a:bodyPr anchor="b"/>
          <a:lstStyle>
            <a:lvl1pPr marL="0" indent="0">
              <a:buNone/>
              <a:defRPr sz="9921" b="1"/>
            </a:lvl1pPr>
            <a:lvl2pPr marL="1890019" indent="0">
              <a:buNone/>
              <a:defRPr sz="8268" b="1"/>
            </a:lvl2pPr>
            <a:lvl3pPr marL="3780038" indent="0">
              <a:buNone/>
              <a:defRPr sz="7441" b="1"/>
            </a:lvl3pPr>
            <a:lvl4pPr marL="5670057" indent="0">
              <a:buNone/>
              <a:defRPr sz="6614" b="1"/>
            </a:lvl4pPr>
            <a:lvl5pPr marL="7560076" indent="0">
              <a:buNone/>
              <a:defRPr sz="6614" b="1"/>
            </a:lvl5pPr>
            <a:lvl6pPr marL="9450095" indent="0">
              <a:buNone/>
              <a:defRPr sz="6614" b="1"/>
            </a:lvl6pPr>
            <a:lvl7pPr marL="11340114" indent="0">
              <a:buNone/>
              <a:defRPr sz="6614" b="1"/>
            </a:lvl7pPr>
            <a:lvl8pPr marL="13230134" indent="0">
              <a:buNone/>
              <a:defRPr sz="6614" b="1"/>
            </a:lvl8pPr>
            <a:lvl9pPr marL="15120153" indent="0">
              <a:buNone/>
              <a:defRPr sz="661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3675" y="11572055"/>
            <a:ext cx="15991154" cy="17020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136233" y="7766039"/>
            <a:ext cx="16069908" cy="3806016"/>
          </a:xfrm>
        </p:spPr>
        <p:txBody>
          <a:bodyPr anchor="b"/>
          <a:lstStyle>
            <a:lvl1pPr marL="0" indent="0">
              <a:buNone/>
              <a:defRPr sz="9921" b="1"/>
            </a:lvl1pPr>
            <a:lvl2pPr marL="1890019" indent="0">
              <a:buNone/>
              <a:defRPr sz="8268" b="1"/>
            </a:lvl2pPr>
            <a:lvl3pPr marL="3780038" indent="0">
              <a:buNone/>
              <a:defRPr sz="7441" b="1"/>
            </a:lvl3pPr>
            <a:lvl4pPr marL="5670057" indent="0">
              <a:buNone/>
              <a:defRPr sz="6614" b="1"/>
            </a:lvl4pPr>
            <a:lvl5pPr marL="7560076" indent="0">
              <a:buNone/>
              <a:defRPr sz="6614" b="1"/>
            </a:lvl5pPr>
            <a:lvl6pPr marL="9450095" indent="0">
              <a:buNone/>
              <a:defRPr sz="6614" b="1"/>
            </a:lvl6pPr>
            <a:lvl7pPr marL="11340114" indent="0">
              <a:buNone/>
              <a:defRPr sz="6614" b="1"/>
            </a:lvl7pPr>
            <a:lvl8pPr marL="13230134" indent="0">
              <a:buNone/>
              <a:defRPr sz="6614" b="1"/>
            </a:lvl8pPr>
            <a:lvl9pPr marL="15120153" indent="0">
              <a:buNone/>
              <a:defRPr sz="661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136233" y="11572055"/>
            <a:ext cx="16069908" cy="17020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BCBB-A162-40D7-96B6-F496829EDB49}" type="datetimeFigureOut">
              <a:rPr lang="ru-RU" smtClean="0"/>
              <a:t>22.05.2021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FB82-604F-4039-AB9F-824D8987C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908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BCBB-A162-40D7-96B6-F496829EDB49}" type="datetimeFigureOut">
              <a:rPr lang="ru-RU" smtClean="0"/>
              <a:t>22.05.2021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FB82-604F-4039-AB9F-824D8987C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22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BCBB-A162-40D7-96B6-F496829EDB49}" type="datetimeFigureOut">
              <a:rPr lang="ru-RU" smtClean="0"/>
              <a:t>22.05.2021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FB82-604F-4039-AB9F-824D8987C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195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671" y="2112010"/>
            <a:ext cx="12191472" cy="7392035"/>
          </a:xfrm>
        </p:spPr>
        <p:txBody>
          <a:bodyPr anchor="b"/>
          <a:lstStyle>
            <a:lvl1pPr>
              <a:defRPr sz="1322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9908" y="4561362"/>
            <a:ext cx="19136231" cy="22513440"/>
          </a:xfrm>
        </p:spPr>
        <p:txBody>
          <a:bodyPr/>
          <a:lstStyle>
            <a:lvl1pPr>
              <a:defRPr sz="13228"/>
            </a:lvl1pPr>
            <a:lvl2pPr>
              <a:defRPr sz="11575"/>
            </a:lvl2pPr>
            <a:lvl3pPr>
              <a:defRPr sz="9921"/>
            </a:lvl3pPr>
            <a:lvl4pPr>
              <a:defRPr sz="8268"/>
            </a:lvl4pPr>
            <a:lvl5pPr>
              <a:defRPr sz="8268"/>
            </a:lvl5pPr>
            <a:lvl6pPr>
              <a:defRPr sz="8268"/>
            </a:lvl6pPr>
            <a:lvl7pPr>
              <a:defRPr sz="8268"/>
            </a:lvl7pPr>
            <a:lvl8pPr>
              <a:defRPr sz="8268"/>
            </a:lvl8pPr>
            <a:lvl9pPr>
              <a:defRPr sz="826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03671" y="9504045"/>
            <a:ext cx="12191472" cy="17607419"/>
          </a:xfrm>
        </p:spPr>
        <p:txBody>
          <a:bodyPr/>
          <a:lstStyle>
            <a:lvl1pPr marL="0" indent="0">
              <a:buNone/>
              <a:defRPr sz="6614"/>
            </a:lvl1pPr>
            <a:lvl2pPr marL="1890019" indent="0">
              <a:buNone/>
              <a:defRPr sz="5787"/>
            </a:lvl2pPr>
            <a:lvl3pPr marL="3780038" indent="0">
              <a:buNone/>
              <a:defRPr sz="4961"/>
            </a:lvl3pPr>
            <a:lvl4pPr marL="5670057" indent="0">
              <a:buNone/>
              <a:defRPr sz="4134"/>
            </a:lvl4pPr>
            <a:lvl5pPr marL="7560076" indent="0">
              <a:buNone/>
              <a:defRPr sz="4134"/>
            </a:lvl5pPr>
            <a:lvl6pPr marL="9450095" indent="0">
              <a:buNone/>
              <a:defRPr sz="4134"/>
            </a:lvl6pPr>
            <a:lvl7pPr marL="11340114" indent="0">
              <a:buNone/>
              <a:defRPr sz="4134"/>
            </a:lvl7pPr>
            <a:lvl8pPr marL="13230134" indent="0">
              <a:buNone/>
              <a:defRPr sz="4134"/>
            </a:lvl8pPr>
            <a:lvl9pPr marL="15120153" indent="0">
              <a:buNone/>
              <a:defRPr sz="413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BCBB-A162-40D7-96B6-F496829EDB49}" type="datetimeFigureOut">
              <a:rPr lang="ru-RU" smtClean="0"/>
              <a:t>22.05.2021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FB82-604F-4039-AB9F-824D8987C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418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671" y="2112010"/>
            <a:ext cx="12191472" cy="7392035"/>
          </a:xfrm>
        </p:spPr>
        <p:txBody>
          <a:bodyPr anchor="b"/>
          <a:lstStyle>
            <a:lvl1pPr>
              <a:defRPr sz="13228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069908" y="4561362"/>
            <a:ext cx="19136231" cy="22513440"/>
          </a:xfrm>
        </p:spPr>
        <p:txBody>
          <a:bodyPr anchor="t"/>
          <a:lstStyle>
            <a:lvl1pPr marL="0" indent="0">
              <a:buNone/>
              <a:defRPr sz="13228"/>
            </a:lvl1pPr>
            <a:lvl2pPr marL="1890019" indent="0">
              <a:buNone/>
              <a:defRPr sz="11575"/>
            </a:lvl2pPr>
            <a:lvl3pPr marL="3780038" indent="0">
              <a:buNone/>
              <a:defRPr sz="9921"/>
            </a:lvl3pPr>
            <a:lvl4pPr marL="5670057" indent="0">
              <a:buNone/>
              <a:defRPr sz="8268"/>
            </a:lvl4pPr>
            <a:lvl5pPr marL="7560076" indent="0">
              <a:buNone/>
              <a:defRPr sz="8268"/>
            </a:lvl5pPr>
            <a:lvl6pPr marL="9450095" indent="0">
              <a:buNone/>
              <a:defRPr sz="8268"/>
            </a:lvl6pPr>
            <a:lvl7pPr marL="11340114" indent="0">
              <a:buNone/>
              <a:defRPr sz="8268"/>
            </a:lvl7pPr>
            <a:lvl8pPr marL="13230134" indent="0">
              <a:buNone/>
              <a:defRPr sz="8268"/>
            </a:lvl8pPr>
            <a:lvl9pPr marL="15120153" indent="0">
              <a:buNone/>
              <a:defRPr sz="8268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03671" y="9504045"/>
            <a:ext cx="12191472" cy="17607419"/>
          </a:xfrm>
        </p:spPr>
        <p:txBody>
          <a:bodyPr/>
          <a:lstStyle>
            <a:lvl1pPr marL="0" indent="0">
              <a:buNone/>
              <a:defRPr sz="6614"/>
            </a:lvl1pPr>
            <a:lvl2pPr marL="1890019" indent="0">
              <a:buNone/>
              <a:defRPr sz="5787"/>
            </a:lvl2pPr>
            <a:lvl3pPr marL="3780038" indent="0">
              <a:buNone/>
              <a:defRPr sz="4961"/>
            </a:lvl3pPr>
            <a:lvl4pPr marL="5670057" indent="0">
              <a:buNone/>
              <a:defRPr sz="4134"/>
            </a:lvl4pPr>
            <a:lvl5pPr marL="7560076" indent="0">
              <a:buNone/>
              <a:defRPr sz="4134"/>
            </a:lvl5pPr>
            <a:lvl6pPr marL="9450095" indent="0">
              <a:buNone/>
              <a:defRPr sz="4134"/>
            </a:lvl6pPr>
            <a:lvl7pPr marL="11340114" indent="0">
              <a:buNone/>
              <a:defRPr sz="4134"/>
            </a:lvl7pPr>
            <a:lvl8pPr marL="13230134" indent="0">
              <a:buNone/>
              <a:defRPr sz="4134"/>
            </a:lvl8pPr>
            <a:lvl9pPr marL="15120153" indent="0">
              <a:buNone/>
              <a:defRPr sz="413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BCBB-A162-40D7-96B6-F496829EDB49}" type="datetimeFigureOut">
              <a:rPr lang="ru-RU" smtClean="0"/>
              <a:t>22.05.2021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6FB82-604F-4039-AB9F-824D8987C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654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8748" y="1686681"/>
            <a:ext cx="32602468" cy="6123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8748" y="8433373"/>
            <a:ext cx="32602468" cy="2010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98747" y="29362812"/>
            <a:ext cx="8504992" cy="1686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9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BCBB-A162-40D7-96B6-F496829EDB49}" type="datetimeFigureOut">
              <a:rPr lang="ru-RU" smtClean="0"/>
              <a:t>22.05.2021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21238" y="29362812"/>
            <a:ext cx="12757488" cy="1686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9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6696224" y="29362812"/>
            <a:ext cx="8504992" cy="1686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9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6FB82-604F-4039-AB9F-824D8987C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0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3780038" rtl="0" eaLnBrk="1" latinLnBrk="0" hangingPunct="1">
        <a:lnSpc>
          <a:spcPct val="90000"/>
        </a:lnSpc>
        <a:spcBef>
          <a:spcPct val="0"/>
        </a:spcBef>
        <a:buNone/>
        <a:defRPr sz="181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45010" indent="-945010" algn="l" defTabSz="3780038" rtl="0" eaLnBrk="1" latinLnBrk="0" hangingPunct="1">
        <a:lnSpc>
          <a:spcPct val="90000"/>
        </a:lnSpc>
        <a:spcBef>
          <a:spcPts val="4134"/>
        </a:spcBef>
        <a:buFont typeface="Arial" panose="020B0604020202020204" pitchFamily="34" charset="0"/>
        <a:buChar char="•"/>
        <a:defRPr sz="11575" kern="1200">
          <a:solidFill>
            <a:schemeClr val="tx1"/>
          </a:solidFill>
          <a:latin typeface="+mn-lt"/>
          <a:ea typeface="+mn-ea"/>
          <a:cs typeface="+mn-cs"/>
        </a:defRPr>
      </a:lvl1pPr>
      <a:lvl2pPr marL="2835029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2pPr>
      <a:lvl3pPr marL="4725048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8268" kern="1200">
          <a:solidFill>
            <a:schemeClr val="tx1"/>
          </a:solidFill>
          <a:latin typeface="+mn-lt"/>
          <a:ea typeface="+mn-ea"/>
          <a:cs typeface="+mn-cs"/>
        </a:defRPr>
      </a:lvl3pPr>
      <a:lvl4pPr marL="6615067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7441" kern="1200">
          <a:solidFill>
            <a:schemeClr val="tx1"/>
          </a:solidFill>
          <a:latin typeface="+mn-lt"/>
          <a:ea typeface="+mn-ea"/>
          <a:cs typeface="+mn-cs"/>
        </a:defRPr>
      </a:lvl4pPr>
      <a:lvl5pPr marL="8505086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7441" kern="1200">
          <a:solidFill>
            <a:schemeClr val="tx1"/>
          </a:solidFill>
          <a:latin typeface="+mn-lt"/>
          <a:ea typeface="+mn-ea"/>
          <a:cs typeface="+mn-cs"/>
        </a:defRPr>
      </a:lvl5pPr>
      <a:lvl6pPr marL="10395105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7441" kern="1200">
          <a:solidFill>
            <a:schemeClr val="tx1"/>
          </a:solidFill>
          <a:latin typeface="+mn-lt"/>
          <a:ea typeface="+mn-ea"/>
          <a:cs typeface="+mn-cs"/>
        </a:defRPr>
      </a:lvl6pPr>
      <a:lvl7pPr marL="12285124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7441" kern="1200">
          <a:solidFill>
            <a:schemeClr val="tx1"/>
          </a:solidFill>
          <a:latin typeface="+mn-lt"/>
          <a:ea typeface="+mn-ea"/>
          <a:cs typeface="+mn-cs"/>
        </a:defRPr>
      </a:lvl7pPr>
      <a:lvl8pPr marL="14175143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7441" kern="1200">
          <a:solidFill>
            <a:schemeClr val="tx1"/>
          </a:solidFill>
          <a:latin typeface="+mn-lt"/>
          <a:ea typeface="+mn-ea"/>
          <a:cs typeface="+mn-cs"/>
        </a:defRPr>
      </a:lvl8pPr>
      <a:lvl9pPr marL="16065162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74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1pPr>
      <a:lvl2pPr marL="1890019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2pPr>
      <a:lvl3pPr marL="3780038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3pPr>
      <a:lvl4pPr marL="5670057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4pPr>
      <a:lvl5pPr marL="7560076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5pPr>
      <a:lvl6pPr marL="9450095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6pPr>
      <a:lvl7pPr marL="11340114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7pPr>
      <a:lvl8pPr marL="13230134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8pPr>
      <a:lvl9pPr marL="15120153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90"/>
            <a:ext cx="37799963" cy="3158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1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90"/>
            <a:ext cx="37799963" cy="3156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3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26"/>
            <a:ext cx="37799963" cy="3155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1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049"/>
            <a:ext cx="37799963" cy="3152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8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90"/>
            <a:ext cx="37799963" cy="314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9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790"/>
            <a:ext cx="37799963" cy="3138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5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90"/>
            <a:ext cx="37799963" cy="3158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0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799963" cy="316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1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90"/>
            <a:ext cx="37799963" cy="3149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727329" cy="3168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6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0"/>
            <a:ext cx="37799963" cy="3167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0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799963" cy="3168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6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90"/>
            <a:ext cx="37799963" cy="3142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</TotalTime>
  <Words>0</Words>
  <Application>Microsoft Office PowerPoint</Application>
  <PresentationFormat>Произвольный</PresentationFormat>
  <Paragraphs>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5</cp:revision>
  <dcterms:created xsi:type="dcterms:W3CDTF">2021-05-22T09:07:39Z</dcterms:created>
  <dcterms:modified xsi:type="dcterms:W3CDTF">2021-05-22T10:02:23Z</dcterms:modified>
</cp:coreProperties>
</file>